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72" r:id="rId13"/>
    <p:sldId id="277" r:id="rId14"/>
    <p:sldId id="278" r:id="rId15"/>
    <p:sldId id="280" r:id="rId16"/>
    <p:sldId id="282" r:id="rId17"/>
    <p:sldId id="286" r:id="rId18"/>
    <p:sldId id="293" r:id="rId19"/>
  </p:sldIdLst>
  <p:sldSz cx="9144000" cy="6858000" type="screen4x3"/>
  <p:notesSz cx="9144000" cy="6858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6C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0EAA1C-70E7-4188-8AF0-9D00A408B267}" type="datetimeFigureOut">
              <a:rPr lang="uk-UA" smtClean="0"/>
              <a:t>15.04.2019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C5F62-1B22-44AF-BB0B-E0C57DA2634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536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C5F62-1B22-44AF-BB0B-E0C57DA2634C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2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4/15/2019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993366"/>
                </a:solidFill>
                <a:latin typeface="Monotype Corsiva"/>
                <a:cs typeface="Monotype Corsiv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1" i="1">
                <a:solidFill>
                  <a:srgbClr val="1F487C"/>
                </a:solidFill>
                <a:latin typeface="Monotype Corsiva"/>
                <a:cs typeface="Monotype Corsiv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4/15/2019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993366"/>
                </a:solidFill>
                <a:latin typeface="Monotype Corsiva"/>
                <a:cs typeface="Monotype Corsiv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4/15/2019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993366"/>
                </a:solidFill>
                <a:latin typeface="Monotype Corsiva"/>
                <a:cs typeface="Monotype Corsiv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4/15/2019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4/15/2019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3999" cy="68579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10758" y="1406778"/>
            <a:ext cx="1483359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993366"/>
                </a:solidFill>
                <a:latin typeface="Monotype Corsiva"/>
                <a:cs typeface="Monotype Corsiv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79089" y="1560957"/>
            <a:ext cx="3661409" cy="14522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1">
                <a:solidFill>
                  <a:srgbClr val="1F487C"/>
                </a:solidFill>
                <a:latin typeface="Monotype Corsiva"/>
                <a:cs typeface="Monotype Corsiv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4/15/2019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6.png"/><Relationship Id="rId7" Type="http://schemas.openxmlformats.org/officeDocument/2006/relationships/image" Target="../media/image6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jpeg"/><Relationship Id="rId4" Type="http://schemas.openxmlformats.org/officeDocument/2006/relationships/image" Target="../media/image62.png"/><Relationship Id="rId9" Type="http://schemas.openxmlformats.org/officeDocument/2006/relationships/image" Target="../media/image6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42.pn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7.jpeg"/><Relationship Id="rId4" Type="http://schemas.openxmlformats.org/officeDocument/2006/relationships/image" Target="../media/image71.png"/><Relationship Id="rId9" Type="http://schemas.openxmlformats.org/officeDocument/2006/relationships/image" Target="../media/image7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jpe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1.jp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0" y="1898904"/>
            <a:ext cx="2575559" cy="6797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966715" y="2228088"/>
            <a:ext cx="1684019" cy="6797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49596" y="2651760"/>
            <a:ext cx="1318260" cy="579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614164" y="1975484"/>
            <a:ext cx="2363470" cy="3462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" algn="ctr">
              <a:lnSpc>
                <a:spcPts val="2735"/>
              </a:lnSpc>
              <a:spcBef>
                <a:spcPts val="100"/>
              </a:spcBef>
            </a:pPr>
            <a:r>
              <a:rPr sz="2400" u="heavy" spc="-595" dirty="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heavy" dirty="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Bookman Old Style"/>
                <a:cs typeface="Bookman Old Style"/>
              </a:rPr>
              <a:t>Презентація</a:t>
            </a:r>
            <a:endParaRPr sz="2400" dirty="0">
              <a:latin typeface="Bookman Old Style"/>
              <a:cs typeface="Bookman Old Style"/>
            </a:endParaRPr>
          </a:p>
          <a:p>
            <a:pPr marL="504825" marR="494665" indent="-1270" algn="ctr">
              <a:lnSpc>
                <a:spcPts val="2590"/>
              </a:lnSpc>
              <a:spcBef>
                <a:spcPts val="185"/>
              </a:spcBef>
            </a:pPr>
            <a:r>
              <a:rPr sz="2400" u="heavy" spc="-595" dirty="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heavy" spc="-5" dirty="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Bookman Old Style"/>
                <a:cs typeface="Bookman Old Style"/>
              </a:rPr>
              <a:t>досвіду </a:t>
            </a:r>
            <a:r>
              <a:rPr sz="2400" b="1" spc="-5" dirty="0">
                <a:solidFill>
                  <a:srgbClr val="800000"/>
                </a:solidFill>
                <a:latin typeface="Bookman Old Style"/>
                <a:cs typeface="Bookman Old Style"/>
              </a:rPr>
              <a:t> </a:t>
            </a:r>
            <a:r>
              <a:rPr sz="2400" b="1" dirty="0">
                <a:solidFill>
                  <a:srgbClr val="800000"/>
                </a:solidFill>
                <a:latin typeface="Bookman Old Style"/>
                <a:cs typeface="Bookman Old Style"/>
              </a:rPr>
              <a:t>вчителя</a:t>
            </a:r>
            <a:endParaRPr sz="2400" dirty="0">
              <a:latin typeface="Bookman Old Style"/>
              <a:cs typeface="Bookman Old Style"/>
            </a:endParaRPr>
          </a:p>
          <a:p>
            <a:pPr marL="205740" marR="195580" algn="ctr">
              <a:lnSpc>
                <a:spcPts val="2590"/>
              </a:lnSpc>
            </a:pPr>
            <a:r>
              <a:rPr sz="2400" b="1" spc="-5" dirty="0">
                <a:solidFill>
                  <a:srgbClr val="800000"/>
                </a:solidFill>
                <a:latin typeface="Bookman Old Style"/>
                <a:cs typeface="Bookman Old Style"/>
              </a:rPr>
              <a:t>українсь</a:t>
            </a:r>
            <a:r>
              <a:rPr sz="2400" b="1" spc="5" dirty="0">
                <a:solidFill>
                  <a:srgbClr val="800000"/>
                </a:solidFill>
                <a:latin typeface="Bookman Old Style"/>
                <a:cs typeface="Bookman Old Style"/>
              </a:rPr>
              <a:t>к</a:t>
            </a:r>
            <a:r>
              <a:rPr sz="2400" b="1" spc="-5" dirty="0">
                <a:solidFill>
                  <a:srgbClr val="800000"/>
                </a:solidFill>
                <a:latin typeface="Bookman Old Style"/>
                <a:cs typeface="Bookman Old Style"/>
              </a:rPr>
              <a:t>ої  мови</a:t>
            </a:r>
            <a:r>
              <a:rPr sz="2400" b="1" spc="-35" dirty="0">
                <a:solidFill>
                  <a:srgbClr val="800000"/>
                </a:solidFill>
                <a:latin typeface="Bookman Old Style"/>
                <a:cs typeface="Bookman Old Style"/>
              </a:rPr>
              <a:t> </a:t>
            </a:r>
            <a:r>
              <a:rPr sz="2400" b="1" spc="-5" dirty="0">
                <a:solidFill>
                  <a:srgbClr val="800000"/>
                </a:solidFill>
                <a:latin typeface="Bookman Old Style"/>
                <a:cs typeface="Bookman Old Style"/>
              </a:rPr>
              <a:t>та</a:t>
            </a:r>
            <a:endParaRPr sz="2400" dirty="0">
              <a:latin typeface="Bookman Old Style"/>
              <a:cs typeface="Bookman Old Style"/>
            </a:endParaRPr>
          </a:p>
          <a:p>
            <a:pPr marL="1905" algn="ctr">
              <a:lnSpc>
                <a:spcPts val="2560"/>
              </a:lnSpc>
            </a:pPr>
            <a:r>
              <a:rPr sz="2400" b="1" spc="-5" dirty="0">
                <a:solidFill>
                  <a:srgbClr val="800000"/>
                </a:solidFill>
                <a:latin typeface="Bookman Old Style"/>
                <a:cs typeface="Bookman Old Style"/>
              </a:rPr>
              <a:t>літератури</a:t>
            </a:r>
            <a:endParaRPr sz="2400" dirty="0">
              <a:latin typeface="Bookman Old Style"/>
              <a:cs typeface="Bookman Old Style"/>
            </a:endParaRPr>
          </a:p>
          <a:p>
            <a:pPr marL="12065" marR="5080" algn="ctr">
              <a:lnSpc>
                <a:spcPts val="2590"/>
              </a:lnSpc>
              <a:spcBef>
                <a:spcPts val="620"/>
              </a:spcBef>
            </a:pPr>
            <a:r>
              <a:rPr lang="uk-UA" sz="2400" b="1" dirty="0">
                <a:solidFill>
                  <a:srgbClr val="800000"/>
                </a:solidFill>
                <a:latin typeface="Bookman Old Style"/>
                <a:cs typeface="Bookman Old Style"/>
              </a:rPr>
              <a:t>Рівненського економіко-правового ліцею</a:t>
            </a:r>
            <a:endParaRPr sz="2400" dirty="0">
              <a:latin typeface="Bookman Old Style"/>
              <a:cs typeface="Bookman Old Style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869948" y="5332729"/>
            <a:ext cx="2280285" cy="0"/>
          </a:xfrm>
          <a:custGeom>
            <a:avLst/>
            <a:gdLst/>
            <a:ahLst/>
            <a:cxnLst/>
            <a:rect l="l" t="t" r="r" b="b"/>
            <a:pathLst>
              <a:path w="2280285">
                <a:moveTo>
                  <a:pt x="0" y="0"/>
                </a:moveTo>
                <a:lnTo>
                  <a:pt x="2279904" y="0"/>
                </a:lnTo>
              </a:path>
            </a:pathLst>
          </a:custGeom>
          <a:ln w="12700">
            <a:solidFill>
              <a:srgbClr val="99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76298" y="1963420"/>
            <a:ext cx="0" cy="3362960"/>
          </a:xfrm>
          <a:custGeom>
            <a:avLst/>
            <a:gdLst/>
            <a:ahLst/>
            <a:cxnLst/>
            <a:rect l="l" t="t" r="r" b="b"/>
            <a:pathLst>
              <a:path h="3362960">
                <a:moveTo>
                  <a:pt x="0" y="0"/>
                </a:moveTo>
                <a:lnTo>
                  <a:pt x="0" y="3362960"/>
                </a:lnTo>
              </a:path>
            </a:pathLst>
          </a:custGeom>
          <a:ln w="12700">
            <a:solidFill>
              <a:srgbClr val="99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69948" y="1957070"/>
            <a:ext cx="2280285" cy="0"/>
          </a:xfrm>
          <a:custGeom>
            <a:avLst/>
            <a:gdLst/>
            <a:ahLst/>
            <a:cxnLst/>
            <a:rect l="l" t="t" r="r" b="b"/>
            <a:pathLst>
              <a:path w="2280285">
                <a:moveTo>
                  <a:pt x="0" y="0"/>
                </a:moveTo>
                <a:lnTo>
                  <a:pt x="2279904" y="0"/>
                </a:lnTo>
              </a:path>
            </a:pathLst>
          </a:custGeom>
          <a:ln w="12700">
            <a:solidFill>
              <a:srgbClr val="99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43502" y="1963420"/>
            <a:ext cx="0" cy="3362960"/>
          </a:xfrm>
          <a:custGeom>
            <a:avLst/>
            <a:gdLst/>
            <a:ahLst/>
            <a:cxnLst/>
            <a:rect l="l" t="t" r="r" b="b"/>
            <a:pathLst>
              <a:path h="3362960">
                <a:moveTo>
                  <a:pt x="0" y="0"/>
                </a:moveTo>
                <a:lnTo>
                  <a:pt x="0" y="3362452"/>
                </a:lnTo>
              </a:path>
            </a:pathLst>
          </a:custGeom>
          <a:ln w="12700">
            <a:solidFill>
              <a:srgbClr val="99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95348" y="5307329"/>
            <a:ext cx="2229485" cy="0"/>
          </a:xfrm>
          <a:custGeom>
            <a:avLst/>
            <a:gdLst/>
            <a:ahLst/>
            <a:cxnLst/>
            <a:rect l="l" t="t" r="r" b="b"/>
            <a:pathLst>
              <a:path w="2229485">
                <a:moveTo>
                  <a:pt x="0" y="0"/>
                </a:moveTo>
                <a:lnTo>
                  <a:pt x="2229104" y="0"/>
                </a:lnTo>
              </a:path>
            </a:pathLst>
          </a:custGeom>
          <a:ln w="12700">
            <a:solidFill>
              <a:srgbClr val="99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01698" y="1988820"/>
            <a:ext cx="0" cy="3312160"/>
          </a:xfrm>
          <a:custGeom>
            <a:avLst/>
            <a:gdLst/>
            <a:ahLst/>
            <a:cxnLst/>
            <a:rect l="l" t="t" r="r" b="b"/>
            <a:pathLst>
              <a:path h="3312160">
                <a:moveTo>
                  <a:pt x="0" y="0"/>
                </a:moveTo>
                <a:lnTo>
                  <a:pt x="0" y="3312160"/>
                </a:lnTo>
              </a:path>
            </a:pathLst>
          </a:custGeom>
          <a:ln w="12700">
            <a:solidFill>
              <a:srgbClr val="99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95348" y="1982470"/>
            <a:ext cx="2229485" cy="0"/>
          </a:xfrm>
          <a:custGeom>
            <a:avLst/>
            <a:gdLst/>
            <a:ahLst/>
            <a:cxnLst/>
            <a:rect l="l" t="t" r="r" b="b"/>
            <a:pathLst>
              <a:path w="2229485">
                <a:moveTo>
                  <a:pt x="0" y="0"/>
                </a:moveTo>
                <a:lnTo>
                  <a:pt x="2229104" y="0"/>
                </a:lnTo>
              </a:path>
            </a:pathLst>
          </a:custGeom>
          <a:ln w="12700">
            <a:solidFill>
              <a:srgbClr val="99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118102" y="1988820"/>
            <a:ext cx="0" cy="3312160"/>
          </a:xfrm>
          <a:custGeom>
            <a:avLst/>
            <a:gdLst/>
            <a:ahLst/>
            <a:cxnLst/>
            <a:rect l="l" t="t" r="r" b="b"/>
            <a:pathLst>
              <a:path h="3312160">
                <a:moveTo>
                  <a:pt x="0" y="0"/>
                </a:moveTo>
                <a:lnTo>
                  <a:pt x="0" y="3311652"/>
                </a:lnTo>
              </a:path>
            </a:pathLst>
          </a:custGeom>
          <a:ln w="12700">
            <a:solidFill>
              <a:srgbClr val="99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CC75523D-3AC6-440E-8DCB-44C911E69E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863" y="2011403"/>
            <a:ext cx="2174240" cy="327052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4611" y="765048"/>
            <a:ext cx="8063483" cy="5544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68905" y="772413"/>
            <a:ext cx="4587240" cy="7931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3025"/>
              </a:lnSpc>
              <a:spcBef>
                <a:spcPts val="95"/>
              </a:spcBef>
            </a:pPr>
            <a:r>
              <a:rPr sz="2800" b="0" i="0" u="heavy" spc="-705" dirty="0">
                <a:uFill>
                  <a:solidFill>
                    <a:srgbClr val="993366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b="1" i="0" u="heavy" spc="-5" dirty="0">
                <a:uFill>
                  <a:solidFill>
                    <a:srgbClr val="993366"/>
                  </a:solidFill>
                </a:uFill>
                <a:latin typeface="Bookman Old Style"/>
                <a:cs typeface="Bookman Old Style"/>
              </a:rPr>
              <a:t>Переваги інноваційних</a:t>
            </a:r>
            <a:endParaRPr sz="2800">
              <a:latin typeface="Bookman Old Style"/>
              <a:cs typeface="Bookman Old Style"/>
            </a:endParaRPr>
          </a:p>
          <a:p>
            <a:pPr marL="342265" algn="ctr">
              <a:lnSpc>
                <a:spcPts val="3025"/>
              </a:lnSpc>
            </a:pPr>
            <a:r>
              <a:rPr sz="2800" b="0" i="0" u="heavy" spc="-700" dirty="0">
                <a:uFill>
                  <a:solidFill>
                    <a:srgbClr val="993366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b="1" i="0" u="heavy" spc="-5" dirty="0">
                <a:uFill>
                  <a:solidFill>
                    <a:srgbClr val="993366"/>
                  </a:solidFill>
                </a:uFill>
                <a:latin typeface="Bookman Old Style"/>
                <a:cs typeface="Bookman Old Style"/>
              </a:rPr>
              <a:t>технологій</a:t>
            </a:r>
            <a:endParaRPr sz="2800">
              <a:latin typeface="Bookman Old Style"/>
              <a:cs typeface="Bookman Old Styl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03448" y="2421634"/>
            <a:ext cx="2663952" cy="26075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866766" y="2971800"/>
            <a:ext cx="1855851" cy="196759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 marR="5080" indent="-9525">
              <a:lnSpc>
                <a:spcPct val="80000"/>
              </a:lnSpc>
              <a:spcBef>
                <a:spcPts val="675"/>
              </a:spcBef>
            </a:pPr>
            <a:r>
              <a:rPr lang="uk-UA" sz="2400" b="1" i="1" dirty="0">
                <a:solidFill>
                  <a:srgbClr val="993366"/>
                </a:solidFill>
                <a:latin typeface="Monotype Corsiva"/>
                <a:cs typeface="Monotype Corsiva"/>
              </a:rPr>
              <a:t>Не буде вогника у вас – вам ніколи не запалити його в інших.</a:t>
            </a:r>
          </a:p>
          <a:p>
            <a:pPr marL="12700" marR="5080" indent="-9525" algn="r">
              <a:lnSpc>
                <a:spcPct val="80000"/>
              </a:lnSpc>
              <a:spcBef>
                <a:spcPts val="675"/>
              </a:spcBef>
            </a:pPr>
            <a:r>
              <a:rPr lang="uk-UA" sz="2400" b="1" i="1" dirty="0">
                <a:solidFill>
                  <a:srgbClr val="993366"/>
                </a:solidFill>
                <a:latin typeface="Monotype Corsiva"/>
                <a:cs typeface="Monotype Corsiva"/>
              </a:rPr>
              <a:t>Сухомлинський</a:t>
            </a:r>
          </a:p>
        </p:txBody>
      </p:sp>
      <p:sp>
        <p:nvSpPr>
          <p:cNvPr id="6" name="object 6"/>
          <p:cNvSpPr/>
          <p:nvPr/>
        </p:nvSpPr>
        <p:spPr>
          <a:xfrm>
            <a:off x="394715" y="1196339"/>
            <a:ext cx="2953512" cy="23073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58495" y="1601851"/>
            <a:ext cx="2266950" cy="1550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993366"/>
                </a:solidFill>
                <a:latin typeface="Times New Roman"/>
                <a:cs typeface="Times New Roman"/>
              </a:rPr>
              <a:t>Активна</a:t>
            </a:r>
            <a:r>
              <a:rPr sz="2000" b="1" spc="-85" dirty="0">
                <a:solidFill>
                  <a:srgbClr val="993366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993366"/>
                </a:solidFill>
                <a:latin typeface="Times New Roman"/>
                <a:cs typeface="Times New Roman"/>
              </a:rPr>
              <a:t>взаємодія,  </a:t>
            </a:r>
            <a:r>
              <a:rPr sz="2000" b="1" spc="-5" dirty="0">
                <a:solidFill>
                  <a:srgbClr val="993366"/>
                </a:solidFill>
                <a:latin typeface="Times New Roman"/>
                <a:cs typeface="Times New Roman"/>
              </a:rPr>
              <a:t>співпраця</a:t>
            </a:r>
            <a:r>
              <a:rPr sz="2000" b="1" spc="-35" dirty="0">
                <a:solidFill>
                  <a:srgbClr val="993366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993366"/>
                </a:solidFill>
                <a:latin typeface="Times New Roman"/>
                <a:cs typeface="Times New Roman"/>
              </a:rPr>
              <a:t>всіх</a:t>
            </a: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000" b="1" dirty="0">
                <a:solidFill>
                  <a:srgbClr val="993366"/>
                </a:solidFill>
                <a:latin typeface="Times New Roman"/>
                <a:cs typeface="Times New Roman"/>
              </a:rPr>
              <a:t>учасників</a:t>
            </a: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000" b="1" spc="-10" dirty="0">
                <a:solidFill>
                  <a:srgbClr val="993366"/>
                </a:solidFill>
                <a:latin typeface="Times New Roman"/>
                <a:cs typeface="Times New Roman"/>
              </a:rPr>
              <a:t>навчально</a:t>
            </a:r>
            <a:r>
              <a:rPr sz="2000" b="1" spc="-50" dirty="0">
                <a:solidFill>
                  <a:srgbClr val="993366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993366"/>
                </a:solidFill>
                <a:latin typeface="Times New Roman"/>
                <a:cs typeface="Times New Roman"/>
              </a:rPr>
              <a:t>–</a:t>
            </a: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000" b="1" spc="-25" dirty="0">
                <a:solidFill>
                  <a:srgbClr val="993366"/>
                </a:solidFill>
                <a:latin typeface="Times New Roman"/>
                <a:cs typeface="Times New Roman"/>
              </a:rPr>
              <a:t>виховного</a:t>
            </a:r>
            <a:r>
              <a:rPr sz="2000" b="1" spc="-60" dirty="0">
                <a:solidFill>
                  <a:srgbClr val="993366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993366"/>
                </a:solidFill>
                <a:latin typeface="Times New Roman"/>
                <a:cs typeface="Times New Roman"/>
              </a:rPr>
              <a:t>процесу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940552" y="1341119"/>
            <a:ext cx="2592324" cy="20970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459092" y="1600962"/>
            <a:ext cx="1551940" cy="1550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4445" algn="ctr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993366"/>
                </a:solidFill>
                <a:latin typeface="Times New Roman"/>
                <a:cs typeface="Times New Roman"/>
              </a:rPr>
              <a:t>Сприяння  </a:t>
            </a:r>
            <a:r>
              <a:rPr sz="2000" b="1" spc="20" dirty="0">
                <a:solidFill>
                  <a:srgbClr val="993366"/>
                </a:solidFill>
                <a:latin typeface="Times New Roman"/>
                <a:cs typeface="Times New Roman"/>
              </a:rPr>
              <a:t>е</a:t>
            </a:r>
            <a:r>
              <a:rPr sz="2000" b="1" spc="-20" dirty="0">
                <a:solidFill>
                  <a:srgbClr val="993366"/>
                </a:solidFill>
                <a:latin typeface="Times New Roman"/>
                <a:cs typeface="Times New Roman"/>
              </a:rPr>
              <a:t>ф</a:t>
            </a:r>
            <a:r>
              <a:rPr sz="2000" b="1" dirty="0">
                <a:solidFill>
                  <a:srgbClr val="993366"/>
                </a:solidFill>
                <a:latin typeface="Times New Roman"/>
                <a:cs typeface="Times New Roman"/>
              </a:rPr>
              <a:t>е</a:t>
            </a:r>
            <a:r>
              <a:rPr sz="2000" b="1" spc="-10" dirty="0">
                <a:solidFill>
                  <a:srgbClr val="993366"/>
                </a:solidFill>
                <a:latin typeface="Times New Roman"/>
                <a:cs typeface="Times New Roman"/>
              </a:rPr>
              <a:t>к</a:t>
            </a:r>
            <a:r>
              <a:rPr sz="2000" b="1" spc="-15" dirty="0">
                <a:solidFill>
                  <a:srgbClr val="993366"/>
                </a:solidFill>
                <a:latin typeface="Times New Roman"/>
                <a:cs typeface="Times New Roman"/>
              </a:rPr>
              <a:t>т</a:t>
            </a:r>
            <a:r>
              <a:rPr sz="2000" b="1" spc="-5" dirty="0">
                <a:solidFill>
                  <a:srgbClr val="993366"/>
                </a:solidFill>
                <a:latin typeface="Times New Roman"/>
                <a:cs typeface="Times New Roman"/>
              </a:rPr>
              <a:t>и</a:t>
            </a:r>
            <a:r>
              <a:rPr sz="2000" b="1" spc="-10" dirty="0">
                <a:solidFill>
                  <a:srgbClr val="993366"/>
                </a:solidFill>
                <a:latin typeface="Times New Roman"/>
                <a:cs typeface="Times New Roman"/>
              </a:rPr>
              <a:t>в</a:t>
            </a:r>
            <a:r>
              <a:rPr sz="2000" b="1" spc="-5" dirty="0">
                <a:solidFill>
                  <a:srgbClr val="993366"/>
                </a:solidFill>
                <a:latin typeface="Times New Roman"/>
                <a:cs typeface="Times New Roman"/>
              </a:rPr>
              <a:t>н</a:t>
            </a:r>
            <a:r>
              <a:rPr sz="2000" b="1" spc="-35" dirty="0">
                <a:solidFill>
                  <a:srgbClr val="993366"/>
                </a:solidFill>
                <a:latin typeface="Times New Roman"/>
                <a:cs typeface="Times New Roman"/>
              </a:rPr>
              <a:t>о</a:t>
            </a:r>
            <a:r>
              <a:rPr sz="2000" b="1" spc="-5" dirty="0">
                <a:solidFill>
                  <a:srgbClr val="993366"/>
                </a:solidFill>
                <a:latin typeface="Times New Roman"/>
                <a:cs typeface="Times New Roman"/>
              </a:rPr>
              <a:t>му  </a:t>
            </a:r>
            <a:r>
              <a:rPr sz="2000" b="1" dirty="0">
                <a:solidFill>
                  <a:srgbClr val="993366"/>
                </a:solidFill>
                <a:latin typeface="Times New Roman"/>
                <a:cs typeface="Times New Roman"/>
              </a:rPr>
              <a:t>засвоєнню  </a:t>
            </a:r>
            <a:r>
              <a:rPr sz="2000" b="1" spc="-15" dirty="0">
                <a:solidFill>
                  <a:srgbClr val="993366"/>
                </a:solidFill>
                <a:latin typeface="Times New Roman"/>
                <a:cs typeface="Times New Roman"/>
              </a:rPr>
              <a:t>навчального  </a:t>
            </a:r>
            <a:r>
              <a:rPr sz="2000" b="1" spc="-10" dirty="0">
                <a:solidFill>
                  <a:srgbClr val="993366"/>
                </a:solidFill>
                <a:latin typeface="Times New Roman"/>
                <a:cs typeface="Times New Roman"/>
              </a:rPr>
              <a:t>матеріалу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867400" y="3933444"/>
            <a:ext cx="2953511" cy="23073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045200" y="4562347"/>
            <a:ext cx="2167890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9375" marR="71755"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993366"/>
                </a:solidFill>
                <a:latin typeface="Times New Roman"/>
                <a:cs typeface="Times New Roman"/>
              </a:rPr>
              <a:t>Учитель </a:t>
            </a:r>
            <a:r>
              <a:rPr sz="2000" b="1" spc="-5" dirty="0">
                <a:solidFill>
                  <a:srgbClr val="993366"/>
                </a:solidFill>
                <a:latin typeface="Times New Roman"/>
                <a:cs typeface="Times New Roman"/>
              </a:rPr>
              <a:t>не</a:t>
            </a:r>
            <a:r>
              <a:rPr sz="2000" b="1" spc="-95" dirty="0">
                <a:solidFill>
                  <a:srgbClr val="993366"/>
                </a:solidFill>
                <a:latin typeface="Times New Roman"/>
                <a:cs typeface="Times New Roman"/>
              </a:rPr>
              <a:t> </a:t>
            </a:r>
            <a:r>
              <a:rPr sz="2000" b="1" spc="-15" dirty="0">
                <a:solidFill>
                  <a:srgbClr val="993366"/>
                </a:solidFill>
                <a:latin typeface="Times New Roman"/>
                <a:cs typeface="Times New Roman"/>
              </a:rPr>
              <a:t>подає  </a:t>
            </a:r>
            <a:r>
              <a:rPr sz="2000" b="1" spc="-25" dirty="0">
                <a:solidFill>
                  <a:srgbClr val="993366"/>
                </a:solidFill>
                <a:latin typeface="Times New Roman"/>
                <a:cs typeface="Times New Roman"/>
              </a:rPr>
              <a:t>готові </a:t>
            </a:r>
            <a:r>
              <a:rPr sz="2000" b="1" dirty="0">
                <a:solidFill>
                  <a:srgbClr val="993366"/>
                </a:solidFill>
                <a:latin typeface="Times New Roman"/>
                <a:cs typeface="Times New Roman"/>
              </a:rPr>
              <a:t>знання,</a:t>
            </a:r>
            <a:r>
              <a:rPr sz="2000" b="1" spc="-60" dirty="0">
                <a:solidFill>
                  <a:srgbClr val="993366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993366"/>
                </a:solidFill>
                <a:latin typeface="Times New Roman"/>
                <a:cs typeface="Times New Roman"/>
              </a:rPr>
              <a:t>а</a:t>
            </a:r>
            <a:endParaRPr sz="2000" dirty="0">
              <a:latin typeface="Times New Roman"/>
              <a:cs typeface="Times New Roman"/>
            </a:endParaRPr>
          </a:p>
          <a:p>
            <a:pPr marL="12700" marR="5080" algn="ctr">
              <a:lnSpc>
                <a:spcPct val="100000"/>
              </a:lnSpc>
            </a:pPr>
            <a:r>
              <a:rPr sz="2000" b="1" spc="-5" dirty="0">
                <a:solidFill>
                  <a:srgbClr val="993366"/>
                </a:solidFill>
                <a:latin typeface="Times New Roman"/>
                <a:cs typeface="Times New Roman"/>
              </a:rPr>
              <a:t>спонукає до  </a:t>
            </a:r>
            <a:r>
              <a:rPr sz="2000" b="1" spc="-10" dirty="0">
                <a:solidFill>
                  <a:srgbClr val="993366"/>
                </a:solidFill>
                <a:latin typeface="Times New Roman"/>
                <a:cs typeface="Times New Roman"/>
              </a:rPr>
              <a:t>активного</a:t>
            </a:r>
            <a:r>
              <a:rPr sz="2000" b="1" spc="-75" dirty="0">
                <a:solidFill>
                  <a:srgbClr val="993366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993366"/>
                </a:solidFill>
                <a:latin typeface="Times New Roman"/>
                <a:cs typeface="Times New Roman"/>
              </a:rPr>
              <a:t>пошуку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67868" y="4076700"/>
            <a:ext cx="2592324" cy="20970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14501" y="4185920"/>
            <a:ext cx="1815464" cy="1855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065"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993366"/>
                </a:solidFill>
                <a:latin typeface="Times New Roman"/>
                <a:cs typeface="Times New Roman"/>
              </a:rPr>
              <a:t>Доброзичлива</a:t>
            </a:r>
            <a:r>
              <a:rPr sz="2000" b="1" spc="-110" dirty="0">
                <a:solidFill>
                  <a:srgbClr val="993366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993366"/>
                </a:solidFill>
                <a:latin typeface="Times New Roman"/>
                <a:cs typeface="Times New Roman"/>
              </a:rPr>
              <a:t>і  </a:t>
            </a:r>
            <a:r>
              <a:rPr sz="2000" b="1" spc="-5" dirty="0">
                <a:solidFill>
                  <a:srgbClr val="993366"/>
                </a:solidFill>
                <a:latin typeface="Times New Roman"/>
                <a:cs typeface="Times New Roman"/>
              </a:rPr>
              <a:t>взаємна  підтримка, що  розвиває</a:t>
            </a:r>
            <a:endParaRPr sz="2000">
              <a:latin typeface="Times New Roman"/>
              <a:cs typeface="Times New Roman"/>
            </a:endParaRPr>
          </a:p>
          <a:p>
            <a:pPr marL="143510" marR="252729" algn="ctr">
              <a:lnSpc>
                <a:spcPct val="100000"/>
              </a:lnSpc>
              <a:spcBef>
                <a:spcPts val="5"/>
              </a:spcBef>
            </a:pPr>
            <a:r>
              <a:rPr sz="2000" b="1" spc="-5" dirty="0">
                <a:solidFill>
                  <a:srgbClr val="993366"/>
                </a:solidFill>
                <a:latin typeface="Times New Roman"/>
                <a:cs typeface="Times New Roman"/>
              </a:rPr>
              <a:t>п</a:t>
            </a:r>
            <a:r>
              <a:rPr sz="2000" b="1" spc="-10" dirty="0">
                <a:solidFill>
                  <a:srgbClr val="993366"/>
                </a:solidFill>
                <a:latin typeface="Times New Roman"/>
                <a:cs typeface="Times New Roman"/>
              </a:rPr>
              <a:t>і</a:t>
            </a:r>
            <a:r>
              <a:rPr sz="2000" b="1" dirty="0">
                <a:solidFill>
                  <a:srgbClr val="993366"/>
                </a:solidFill>
                <a:latin typeface="Times New Roman"/>
                <a:cs typeface="Times New Roman"/>
              </a:rPr>
              <a:t>знав</a:t>
            </a:r>
            <a:r>
              <a:rPr sz="2000" b="1" spc="15" dirty="0">
                <a:solidFill>
                  <a:srgbClr val="993366"/>
                </a:solidFill>
                <a:latin typeface="Times New Roman"/>
                <a:cs typeface="Times New Roman"/>
              </a:rPr>
              <a:t>а</a:t>
            </a:r>
            <a:r>
              <a:rPr sz="2000" b="1" spc="-5" dirty="0">
                <a:solidFill>
                  <a:srgbClr val="993366"/>
                </a:solidFill>
                <a:latin typeface="Times New Roman"/>
                <a:cs typeface="Times New Roman"/>
              </a:rPr>
              <a:t>л</a:t>
            </a:r>
            <a:r>
              <a:rPr sz="2000" b="1" spc="5" dirty="0">
                <a:solidFill>
                  <a:srgbClr val="993366"/>
                </a:solidFill>
                <a:latin typeface="Times New Roman"/>
                <a:cs typeface="Times New Roman"/>
              </a:rPr>
              <a:t>ь</a:t>
            </a:r>
            <a:r>
              <a:rPr sz="2000" b="1" spc="-15" dirty="0">
                <a:solidFill>
                  <a:srgbClr val="993366"/>
                </a:solidFill>
                <a:latin typeface="Times New Roman"/>
                <a:cs typeface="Times New Roman"/>
              </a:rPr>
              <a:t>н</a:t>
            </a:r>
            <a:r>
              <a:rPr sz="2000" b="1" dirty="0">
                <a:solidFill>
                  <a:srgbClr val="993366"/>
                </a:solidFill>
                <a:latin typeface="Times New Roman"/>
                <a:cs typeface="Times New Roman"/>
              </a:rPr>
              <a:t>у  </a:t>
            </a:r>
            <a:r>
              <a:rPr sz="2000" b="1" spc="-5" dirty="0">
                <a:solidFill>
                  <a:srgbClr val="993366"/>
                </a:solidFill>
                <a:latin typeface="Times New Roman"/>
                <a:cs typeface="Times New Roman"/>
              </a:rPr>
              <a:t>активність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86227" y="280415"/>
            <a:ext cx="4425696" cy="6797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69107" y="704087"/>
            <a:ext cx="4059936" cy="579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79676" y="1069847"/>
            <a:ext cx="5638800" cy="579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96795" y="646176"/>
            <a:ext cx="2538984" cy="6797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30396" y="646176"/>
            <a:ext cx="557784" cy="6797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86428" y="646176"/>
            <a:ext cx="3614928" cy="6797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33031" y="1557527"/>
            <a:ext cx="2410968" cy="16474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973960" y="355853"/>
            <a:ext cx="562483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0"/>
              </a:spcBef>
            </a:pPr>
            <a:r>
              <a:rPr b="0" i="0" u="heavy" spc="-600" dirty="0">
                <a:solidFill>
                  <a:srgbClr val="AF2A00"/>
                </a:solidFill>
                <a:uFill>
                  <a:solidFill>
                    <a:srgbClr val="AF2A00"/>
                  </a:solidFill>
                </a:uFill>
                <a:latin typeface="Times New Roman"/>
                <a:cs typeface="Times New Roman"/>
              </a:rPr>
              <a:t> </a:t>
            </a:r>
            <a:r>
              <a:rPr b="1" i="0" u="heavy" dirty="0">
                <a:solidFill>
                  <a:srgbClr val="AF2A00"/>
                </a:solidFill>
                <a:uFill>
                  <a:solidFill>
                    <a:srgbClr val="AF2A00"/>
                  </a:solidFill>
                </a:uFill>
                <a:latin typeface="Bookman Old Style"/>
                <a:cs typeface="Bookman Old Style"/>
              </a:rPr>
              <a:t>Інтерактивні</a:t>
            </a:r>
            <a:r>
              <a:rPr b="1" i="0" u="heavy" spc="-35" dirty="0">
                <a:solidFill>
                  <a:srgbClr val="AF2A00"/>
                </a:solidFill>
                <a:uFill>
                  <a:solidFill>
                    <a:srgbClr val="AF2A00"/>
                  </a:solidFill>
                </a:uFill>
                <a:latin typeface="Bookman Old Style"/>
                <a:cs typeface="Bookman Old Style"/>
              </a:rPr>
              <a:t> </a:t>
            </a:r>
            <a:r>
              <a:rPr b="1" i="0" u="heavy" spc="-5" dirty="0">
                <a:solidFill>
                  <a:srgbClr val="AF2A00"/>
                </a:solidFill>
                <a:uFill>
                  <a:solidFill>
                    <a:srgbClr val="AF2A00"/>
                  </a:solidFill>
                </a:uFill>
                <a:latin typeface="Bookman Old Style"/>
                <a:cs typeface="Bookman Old Style"/>
              </a:rPr>
              <a:t>технології</a:t>
            </a:r>
          </a:p>
          <a:p>
            <a:pPr algn="ctr">
              <a:lnSpc>
                <a:spcPct val="100000"/>
              </a:lnSpc>
            </a:pPr>
            <a:r>
              <a:rPr b="0" i="0" u="heavy" spc="-600" dirty="0">
                <a:solidFill>
                  <a:srgbClr val="AF2A00"/>
                </a:solidFill>
                <a:uFill>
                  <a:solidFill>
                    <a:srgbClr val="AF2A00"/>
                  </a:solidFill>
                </a:uFill>
                <a:latin typeface="Times New Roman"/>
                <a:cs typeface="Times New Roman"/>
              </a:rPr>
              <a:t> </a:t>
            </a:r>
            <a:r>
              <a:rPr b="1" i="0" u="heavy" dirty="0">
                <a:solidFill>
                  <a:srgbClr val="AF2A00"/>
                </a:solidFill>
                <a:uFill>
                  <a:solidFill>
                    <a:srgbClr val="AF2A00"/>
                  </a:solidFill>
                </a:uFill>
                <a:latin typeface="Bookman Old Style"/>
                <a:cs typeface="Bookman Old Style"/>
              </a:rPr>
              <a:t>в </a:t>
            </a:r>
            <a:r>
              <a:rPr b="1" i="0" u="heavy" spc="-5" dirty="0">
                <a:solidFill>
                  <a:srgbClr val="AF2A00"/>
                </a:solidFill>
                <a:uFill>
                  <a:solidFill>
                    <a:srgbClr val="AF2A00"/>
                  </a:solidFill>
                </a:uFill>
                <a:latin typeface="Bookman Old Style"/>
                <a:cs typeface="Bookman Old Style"/>
              </a:rPr>
              <a:t>навчально </a:t>
            </a:r>
            <a:r>
              <a:rPr b="1" i="0" u="heavy" dirty="0">
                <a:solidFill>
                  <a:srgbClr val="AF2A00"/>
                </a:solidFill>
                <a:uFill>
                  <a:solidFill>
                    <a:srgbClr val="AF2A00"/>
                  </a:solidFill>
                </a:uFill>
                <a:latin typeface="Bookman Old Style"/>
                <a:cs typeface="Bookman Old Style"/>
              </a:rPr>
              <a:t>– </a:t>
            </a:r>
            <a:r>
              <a:rPr b="1" i="0" u="heavy" spc="-5" dirty="0">
                <a:solidFill>
                  <a:srgbClr val="AF2A00"/>
                </a:solidFill>
                <a:uFill>
                  <a:solidFill>
                    <a:srgbClr val="AF2A00"/>
                  </a:solidFill>
                </a:uFill>
                <a:latin typeface="Bookman Old Style"/>
                <a:cs typeface="Bookman Old Style"/>
              </a:rPr>
              <a:t>виховному</a:t>
            </a:r>
            <a:r>
              <a:rPr b="1" i="0" u="heavy" spc="-135" dirty="0">
                <a:solidFill>
                  <a:srgbClr val="AF2A00"/>
                </a:solidFill>
                <a:uFill>
                  <a:solidFill>
                    <a:srgbClr val="AF2A00"/>
                  </a:solidFill>
                </a:uFill>
                <a:latin typeface="Bookman Old Style"/>
                <a:cs typeface="Bookman Old Style"/>
              </a:rPr>
              <a:t> </a:t>
            </a:r>
            <a:r>
              <a:rPr b="1" i="0" u="heavy" spc="-5" dirty="0">
                <a:solidFill>
                  <a:srgbClr val="AF2A00"/>
                </a:solidFill>
                <a:uFill>
                  <a:solidFill>
                    <a:srgbClr val="AF2A00"/>
                  </a:solidFill>
                </a:uFill>
                <a:latin typeface="Bookman Old Style"/>
                <a:cs typeface="Bookman Old Style"/>
              </a:rPr>
              <a:t>процесі</a:t>
            </a:r>
          </a:p>
        </p:txBody>
      </p:sp>
      <p:sp>
        <p:nvSpPr>
          <p:cNvPr id="11" name="object 11"/>
          <p:cNvSpPr/>
          <p:nvPr/>
        </p:nvSpPr>
        <p:spPr>
          <a:xfrm>
            <a:off x="4500371" y="1557527"/>
            <a:ext cx="2377440" cy="16215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1557527"/>
            <a:ext cx="2339340" cy="15986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96083" y="1557527"/>
            <a:ext cx="2374392" cy="16215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12941" y="3284982"/>
            <a:ext cx="647700" cy="3240405"/>
          </a:xfrm>
          <a:custGeom>
            <a:avLst/>
            <a:gdLst/>
            <a:ahLst/>
            <a:cxnLst/>
            <a:rect l="l" t="t" r="r" b="b"/>
            <a:pathLst>
              <a:path w="647700" h="3240404">
                <a:moveTo>
                  <a:pt x="539750" y="0"/>
                </a:moveTo>
                <a:lnTo>
                  <a:pt x="107950" y="0"/>
                </a:lnTo>
                <a:lnTo>
                  <a:pt x="65954" y="8491"/>
                </a:lnTo>
                <a:lnTo>
                  <a:pt x="31638" y="31638"/>
                </a:lnTo>
                <a:lnTo>
                  <a:pt x="8491" y="65954"/>
                </a:lnTo>
                <a:lnTo>
                  <a:pt x="0" y="107950"/>
                </a:lnTo>
                <a:lnTo>
                  <a:pt x="0" y="3132073"/>
                </a:lnTo>
                <a:lnTo>
                  <a:pt x="8491" y="3174090"/>
                </a:lnTo>
                <a:lnTo>
                  <a:pt x="31638" y="3208404"/>
                </a:lnTo>
                <a:lnTo>
                  <a:pt x="65954" y="3231540"/>
                </a:lnTo>
                <a:lnTo>
                  <a:pt x="107950" y="3240023"/>
                </a:lnTo>
                <a:lnTo>
                  <a:pt x="539750" y="3240023"/>
                </a:lnTo>
                <a:lnTo>
                  <a:pt x="581745" y="3231540"/>
                </a:lnTo>
                <a:lnTo>
                  <a:pt x="616061" y="3208404"/>
                </a:lnTo>
                <a:lnTo>
                  <a:pt x="639208" y="3174090"/>
                </a:lnTo>
                <a:lnTo>
                  <a:pt x="647700" y="3132073"/>
                </a:lnTo>
                <a:lnTo>
                  <a:pt x="647700" y="107950"/>
                </a:lnTo>
                <a:lnTo>
                  <a:pt x="639208" y="65954"/>
                </a:lnTo>
                <a:lnTo>
                  <a:pt x="616061" y="31638"/>
                </a:lnTo>
                <a:lnTo>
                  <a:pt x="581745" y="8491"/>
                </a:lnTo>
                <a:lnTo>
                  <a:pt x="539750" y="0"/>
                </a:lnTo>
                <a:close/>
              </a:path>
            </a:pathLst>
          </a:custGeom>
          <a:solidFill>
            <a:srgbClr val="FF9900">
              <a:alpha val="5803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993891" y="3267455"/>
            <a:ext cx="685800" cy="3276600"/>
          </a:xfrm>
          <a:custGeom>
            <a:avLst/>
            <a:gdLst/>
            <a:ahLst/>
            <a:cxnLst/>
            <a:rect l="l" t="t" r="r" b="b"/>
            <a:pathLst>
              <a:path w="685800" h="3276600">
                <a:moveTo>
                  <a:pt x="620013" y="3263900"/>
                </a:moveTo>
                <a:lnTo>
                  <a:pt x="67310" y="3263900"/>
                </a:lnTo>
                <a:lnTo>
                  <a:pt x="78486" y="3276600"/>
                </a:lnTo>
                <a:lnTo>
                  <a:pt x="609091" y="3276600"/>
                </a:lnTo>
                <a:lnTo>
                  <a:pt x="620013" y="3263900"/>
                </a:lnTo>
                <a:close/>
              </a:path>
              <a:path w="685800" h="3276600">
                <a:moveTo>
                  <a:pt x="72898" y="3251200"/>
                </a:moveTo>
                <a:lnTo>
                  <a:pt x="46862" y="3251200"/>
                </a:lnTo>
                <a:lnTo>
                  <a:pt x="56896" y="3263900"/>
                </a:lnTo>
                <a:lnTo>
                  <a:pt x="82931" y="3263900"/>
                </a:lnTo>
                <a:lnTo>
                  <a:pt x="72898" y="3251200"/>
                </a:lnTo>
                <a:close/>
              </a:path>
              <a:path w="685800" h="3276600">
                <a:moveTo>
                  <a:pt x="568960" y="3251200"/>
                </a:moveTo>
                <a:lnTo>
                  <a:pt x="127127" y="3251200"/>
                </a:lnTo>
                <a:lnTo>
                  <a:pt x="558546" y="3263900"/>
                </a:lnTo>
                <a:lnTo>
                  <a:pt x="568960" y="3251200"/>
                </a:lnTo>
                <a:close/>
              </a:path>
              <a:path w="685800" h="3276600">
                <a:moveTo>
                  <a:pt x="640334" y="3251200"/>
                </a:moveTo>
                <a:lnTo>
                  <a:pt x="613537" y="3251200"/>
                </a:lnTo>
                <a:lnTo>
                  <a:pt x="603631" y="3263900"/>
                </a:lnTo>
                <a:lnTo>
                  <a:pt x="630682" y="3263900"/>
                </a:lnTo>
                <a:lnTo>
                  <a:pt x="640334" y="3251200"/>
                </a:lnTo>
                <a:close/>
              </a:path>
              <a:path w="685800" h="3276600">
                <a:moveTo>
                  <a:pt x="54102" y="38100"/>
                </a:moveTo>
                <a:lnTo>
                  <a:pt x="36575" y="38100"/>
                </a:lnTo>
                <a:lnTo>
                  <a:pt x="28448" y="50800"/>
                </a:lnTo>
                <a:lnTo>
                  <a:pt x="21209" y="63500"/>
                </a:lnTo>
                <a:lnTo>
                  <a:pt x="14986" y="76200"/>
                </a:lnTo>
                <a:lnTo>
                  <a:pt x="9652" y="88900"/>
                </a:lnTo>
                <a:lnTo>
                  <a:pt x="5461" y="88900"/>
                </a:lnTo>
                <a:lnTo>
                  <a:pt x="2412" y="101600"/>
                </a:lnTo>
                <a:lnTo>
                  <a:pt x="635" y="114300"/>
                </a:lnTo>
                <a:lnTo>
                  <a:pt x="0" y="127000"/>
                </a:lnTo>
                <a:lnTo>
                  <a:pt x="0" y="3162300"/>
                </a:lnTo>
                <a:lnTo>
                  <a:pt x="762" y="3175000"/>
                </a:lnTo>
                <a:lnTo>
                  <a:pt x="2794" y="3187700"/>
                </a:lnTo>
                <a:lnTo>
                  <a:pt x="5969" y="3200400"/>
                </a:lnTo>
                <a:lnTo>
                  <a:pt x="10413" y="3200400"/>
                </a:lnTo>
                <a:lnTo>
                  <a:pt x="15748" y="3213100"/>
                </a:lnTo>
                <a:lnTo>
                  <a:pt x="22225" y="3225800"/>
                </a:lnTo>
                <a:lnTo>
                  <a:pt x="29591" y="3238500"/>
                </a:lnTo>
                <a:lnTo>
                  <a:pt x="37973" y="3251200"/>
                </a:lnTo>
                <a:lnTo>
                  <a:pt x="63373" y="3251200"/>
                </a:lnTo>
                <a:lnTo>
                  <a:pt x="54610" y="3238500"/>
                </a:lnTo>
                <a:lnTo>
                  <a:pt x="46482" y="3238500"/>
                </a:lnTo>
                <a:lnTo>
                  <a:pt x="38988" y="3225800"/>
                </a:lnTo>
                <a:lnTo>
                  <a:pt x="32385" y="3225800"/>
                </a:lnTo>
                <a:lnTo>
                  <a:pt x="26670" y="3213100"/>
                </a:lnTo>
                <a:lnTo>
                  <a:pt x="21844" y="3200400"/>
                </a:lnTo>
                <a:lnTo>
                  <a:pt x="17907" y="3187700"/>
                </a:lnTo>
                <a:lnTo>
                  <a:pt x="15112" y="3175000"/>
                </a:lnTo>
                <a:lnTo>
                  <a:pt x="13335" y="3162300"/>
                </a:lnTo>
                <a:lnTo>
                  <a:pt x="12700" y="3162300"/>
                </a:lnTo>
                <a:lnTo>
                  <a:pt x="12700" y="127000"/>
                </a:lnTo>
                <a:lnTo>
                  <a:pt x="13335" y="114300"/>
                </a:lnTo>
                <a:lnTo>
                  <a:pt x="14986" y="114300"/>
                </a:lnTo>
                <a:lnTo>
                  <a:pt x="17780" y="101600"/>
                </a:lnTo>
                <a:lnTo>
                  <a:pt x="21590" y="88900"/>
                </a:lnTo>
                <a:lnTo>
                  <a:pt x="26416" y="76200"/>
                </a:lnTo>
                <a:lnTo>
                  <a:pt x="32131" y="63500"/>
                </a:lnTo>
                <a:lnTo>
                  <a:pt x="38608" y="63500"/>
                </a:lnTo>
                <a:lnTo>
                  <a:pt x="45974" y="50800"/>
                </a:lnTo>
                <a:lnTo>
                  <a:pt x="54102" y="38100"/>
                </a:lnTo>
                <a:close/>
              </a:path>
              <a:path w="685800" h="3276600">
                <a:moveTo>
                  <a:pt x="127127" y="3238500"/>
                </a:moveTo>
                <a:lnTo>
                  <a:pt x="69977" y="3238500"/>
                </a:lnTo>
                <a:lnTo>
                  <a:pt x="78359" y="3251200"/>
                </a:lnTo>
                <a:lnTo>
                  <a:pt x="557911" y="3251200"/>
                </a:lnTo>
                <a:lnTo>
                  <a:pt x="127127" y="3238500"/>
                </a:lnTo>
                <a:close/>
              </a:path>
              <a:path w="685800" h="3276600">
                <a:moveTo>
                  <a:pt x="615441" y="3238500"/>
                </a:moveTo>
                <a:lnTo>
                  <a:pt x="567055" y="3238500"/>
                </a:lnTo>
                <a:lnTo>
                  <a:pt x="557911" y="3251200"/>
                </a:lnTo>
                <a:lnTo>
                  <a:pt x="607060" y="3251200"/>
                </a:lnTo>
                <a:lnTo>
                  <a:pt x="615441" y="3238500"/>
                </a:lnTo>
                <a:close/>
              </a:path>
              <a:path w="685800" h="3276600">
                <a:moveTo>
                  <a:pt x="685164" y="3162300"/>
                </a:moveTo>
                <a:lnTo>
                  <a:pt x="672464" y="3162300"/>
                </a:lnTo>
                <a:lnTo>
                  <a:pt x="670813" y="3175000"/>
                </a:lnTo>
                <a:lnTo>
                  <a:pt x="668019" y="3187700"/>
                </a:lnTo>
                <a:lnTo>
                  <a:pt x="664210" y="3200400"/>
                </a:lnTo>
                <a:lnTo>
                  <a:pt x="659384" y="3213100"/>
                </a:lnTo>
                <a:lnTo>
                  <a:pt x="653796" y="3225800"/>
                </a:lnTo>
                <a:lnTo>
                  <a:pt x="647191" y="3225800"/>
                </a:lnTo>
                <a:lnTo>
                  <a:pt x="639826" y="3238500"/>
                </a:lnTo>
                <a:lnTo>
                  <a:pt x="631825" y="3238500"/>
                </a:lnTo>
                <a:lnTo>
                  <a:pt x="623062" y="3251200"/>
                </a:lnTo>
                <a:lnTo>
                  <a:pt x="649224" y="3251200"/>
                </a:lnTo>
                <a:lnTo>
                  <a:pt x="670813" y="3213100"/>
                </a:lnTo>
                <a:lnTo>
                  <a:pt x="683387" y="3175000"/>
                </a:lnTo>
                <a:lnTo>
                  <a:pt x="685164" y="3162300"/>
                </a:lnTo>
                <a:close/>
              </a:path>
              <a:path w="685800" h="3276600">
                <a:moveTo>
                  <a:pt x="76454" y="3225800"/>
                </a:moveTo>
                <a:lnTo>
                  <a:pt x="54863" y="3225800"/>
                </a:lnTo>
                <a:lnTo>
                  <a:pt x="62230" y="3238500"/>
                </a:lnTo>
                <a:lnTo>
                  <a:pt x="83947" y="3238500"/>
                </a:lnTo>
                <a:lnTo>
                  <a:pt x="76454" y="3225800"/>
                </a:lnTo>
                <a:close/>
              </a:path>
              <a:path w="685800" h="3276600">
                <a:moveTo>
                  <a:pt x="630428" y="3225800"/>
                </a:moveTo>
                <a:lnTo>
                  <a:pt x="607694" y="3225800"/>
                </a:lnTo>
                <a:lnTo>
                  <a:pt x="600456" y="3238500"/>
                </a:lnTo>
                <a:lnTo>
                  <a:pt x="623188" y="3238500"/>
                </a:lnTo>
                <a:lnTo>
                  <a:pt x="630428" y="3225800"/>
                </a:lnTo>
                <a:close/>
              </a:path>
              <a:path w="685800" h="3276600">
                <a:moveTo>
                  <a:pt x="52832" y="3200400"/>
                </a:moveTo>
                <a:lnTo>
                  <a:pt x="37592" y="3200400"/>
                </a:lnTo>
                <a:lnTo>
                  <a:pt x="42672" y="3213100"/>
                </a:lnTo>
                <a:lnTo>
                  <a:pt x="48387" y="3225800"/>
                </a:lnTo>
                <a:lnTo>
                  <a:pt x="69850" y="3225800"/>
                </a:lnTo>
                <a:lnTo>
                  <a:pt x="63373" y="3213100"/>
                </a:lnTo>
                <a:lnTo>
                  <a:pt x="57785" y="3213100"/>
                </a:lnTo>
                <a:lnTo>
                  <a:pt x="52832" y="3200400"/>
                </a:lnTo>
                <a:close/>
              </a:path>
              <a:path w="685800" h="3276600">
                <a:moveTo>
                  <a:pt x="647954" y="3200400"/>
                </a:moveTo>
                <a:lnTo>
                  <a:pt x="631952" y="3200400"/>
                </a:lnTo>
                <a:lnTo>
                  <a:pt x="626872" y="3213100"/>
                </a:lnTo>
                <a:lnTo>
                  <a:pt x="621030" y="3213100"/>
                </a:lnTo>
                <a:lnTo>
                  <a:pt x="614680" y="3225800"/>
                </a:lnTo>
                <a:lnTo>
                  <a:pt x="637032" y="3225800"/>
                </a:lnTo>
                <a:lnTo>
                  <a:pt x="642874" y="3213100"/>
                </a:lnTo>
                <a:lnTo>
                  <a:pt x="647954" y="3200400"/>
                </a:lnTo>
                <a:close/>
              </a:path>
              <a:path w="685800" h="3276600">
                <a:moveTo>
                  <a:pt x="38100" y="127000"/>
                </a:moveTo>
                <a:lnTo>
                  <a:pt x="25400" y="127000"/>
                </a:lnTo>
                <a:lnTo>
                  <a:pt x="25400" y="3149600"/>
                </a:lnTo>
                <a:lnTo>
                  <a:pt x="25908" y="3162300"/>
                </a:lnTo>
                <a:lnTo>
                  <a:pt x="27432" y="3175000"/>
                </a:lnTo>
                <a:lnTo>
                  <a:pt x="29845" y="3187700"/>
                </a:lnTo>
                <a:lnTo>
                  <a:pt x="33274" y="3200400"/>
                </a:lnTo>
                <a:lnTo>
                  <a:pt x="48387" y="3200400"/>
                </a:lnTo>
                <a:lnTo>
                  <a:pt x="44704" y="3187700"/>
                </a:lnTo>
                <a:lnTo>
                  <a:pt x="41783" y="3187700"/>
                </a:lnTo>
                <a:lnTo>
                  <a:pt x="39750" y="3175000"/>
                </a:lnTo>
                <a:lnTo>
                  <a:pt x="38481" y="3162300"/>
                </a:lnTo>
                <a:lnTo>
                  <a:pt x="38100" y="3149600"/>
                </a:lnTo>
                <a:lnTo>
                  <a:pt x="38100" y="127000"/>
                </a:lnTo>
                <a:close/>
              </a:path>
              <a:path w="685800" h="3276600">
                <a:moveTo>
                  <a:pt x="659891" y="3162300"/>
                </a:moveTo>
                <a:lnTo>
                  <a:pt x="647191" y="3162300"/>
                </a:lnTo>
                <a:lnTo>
                  <a:pt x="645667" y="3175000"/>
                </a:lnTo>
                <a:lnTo>
                  <a:pt x="643382" y="3187700"/>
                </a:lnTo>
                <a:lnTo>
                  <a:pt x="640334" y="3187700"/>
                </a:lnTo>
                <a:lnTo>
                  <a:pt x="636524" y="3200400"/>
                </a:lnTo>
                <a:lnTo>
                  <a:pt x="652272" y="3200400"/>
                </a:lnTo>
                <a:lnTo>
                  <a:pt x="655701" y="3187700"/>
                </a:lnTo>
                <a:lnTo>
                  <a:pt x="658240" y="3175000"/>
                </a:lnTo>
                <a:lnTo>
                  <a:pt x="659891" y="3162300"/>
                </a:lnTo>
                <a:close/>
              </a:path>
              <a:path w="685800" h="3276600">
                <a:moveTo>
                  <a:pt x="660400" y="127000"/>
                </a:moveTo>
                <a:lnTo>
                  <a:pt x="647700" y="127000"/>
                </a:lnTo>
                <a:lnTo>
                  <a:pt x="647700" y="3162300"/>
                </a:lnTo>
                <a:lnTo>
                  <a:pt x="660400" y="3162300"/>
                </a:lnTo>
                <a:lnTo>
                  <a:pt x="660400" y="127000"/>
                </a:lnTo>
                <a:close/>
              </a:path>
              <a:path w="685800" h="3276600">
                <a:moveTo>
                  <a:pt x="647954" y="38100"/>
                </a:moveTo>
                <a:lnTo>
                  <a:pt x="631316" y="38100"/>
                </a:lnTo>
                <a:lnTo>
                  <a:pt x="639444" y="50800"/>
                </a:lnTo>
                <a:lnTo>
                  <a:pt x="646811" y="63500"/>
                </a:lnTo>
                <a:lnTo>
                  <a:pt x="653414" y="63500"/>
                </a:lnTo>
                <a:lnTo>
                  <a:pt x="659130" y="76200"/>
                </a:lnTo>
                <a:lnTo>
                  <a:pt x="663956" y="88900"/>
                </a:lnTo>
                <a:lnTo>
                  <a:pt x="667892" y="101600"/>
                </a:lnTo>
                <a:lnTo>
                  <a:pt x="670687" y="114300"/>
                </a:lnTo>
                <a:lnTo>
                  <a:pt x="672464" y="114300"/>
                </a:lnTo>
                <a:lnTo>
                  <a:pt x="673100" y="127000"/>
                </a:lnTo>
                <a:lnTo>
                  <a:pt x="673100" y="3162300"/>
                </a:lnTo>
                <a:lnTo>
                  <a:pt x="685800" y="3162300"/>
                </a:lnTo>
                <a:lnTo>
                  <a:pt x="685800" y="127000"/>
                </a:lnTo>
                <a:lnTo>
                  <a:pt x="685038" y="114300"/>
                </a:lnTo>
                <a:lnTo>
                  <a:pt x="683006" y="101600"/>
                </a:lnTo>
                <a:lnTo>
                  <a:pt x="679831" y="88900"/>
                </a:lnTo>
                <a:lnTo>
                  <a:pt x="675386" y="76200"/>
                </a:lnTo>
                <a:lnTo>
                  <a:pt x="670052" y="76200"/>
                </a:lnTo>
                <a:lnTo>
                  <a:pt x="663575" y="63500"/>
                </a:lnTo>
                <a:lnTo>
                  <a:pt x="656209" y="50800"/>
                </a:lnTo>
                <a:lnTo>
                  <a:pt x="647954" y="38100"/>
                </a:lnTo>
                <a:close/>
              </a:path>
              <a:path w="685800" h="3276600">
                <a:moveTo>
                  <a:pt x="64770" y="63500"/>
                </a:moveTo>
                <a:lnTo>
                  <a:pt x="48768" y="63500"/>
                </a:lnTo>
                <a:lnTo>
                  <a:pt x="42925" y="76200"/>
                </a:lnTo>
                <a:lnTo>
                  <a:pt x="37846" y="88900"/>
                </a:lnTo>
                <a:lnTo>
                  <a:pt x="33528" y="88900"/>
                </a:lnTo>
                <a:lnTo>
                  <a:pt x="30099" y="101600"/>
                </a:lnTo>
                <a:lnTo>
                  <a:pt x="27559" y="114300"/>
                </a:lnTo>
                <a:lnTo>
                  <a:pt x="25908" y="127000"/>
                </a:lnTo>
                <a:lnTo>
                  <a:pt x="38608" y="127000"/>
                </a:lnTo>
                <a:lnTo>
                  <a:pt x="40132" y="114300"/>
                </a:lnTo>
                <a:lnTo>
                  <a:pt x="42418" y="101600"/>
                </a:lnTo>
                <a:lnTo>
                  <a:pt x="45466" y="101600"/>
                </a:lnTo>
                <a:lnTo>
                  <a:pt x="49275" y="88900"/>
                </a:lnTo>
                <a:lnTo>
                  <a:pt x="53848" y="76200"/>
                </a:lnTo>
                <a:lnTo>
                  <a:pt x="58928" y="76200"/>
                </a:lnTo>
                <a:lnTo>
                  <a:pt x="64770" y="63500"/>
                </a:lnTo>
                <a:close/>
              </a:path>
              <a:path w="685800" h="3276600">
                <a:moveTo>
                  <a:pt x="652526" y="88900"/>
                </a:moveTo>
                <a:lnTo>
                  <a:pt x="637286" y="88900"/>
                </a:lnTo>
                <a:lnTo>
                  <a:pt x="641096" y="101600"/>
                </a:lnTo>
                <a:lnTo>
                  <a:pt x="644016" y="101600"/>
                </a:lnTo>
                <a:lnTo>
                  <a:pt x="646049" y="114300"/>
                </a:lnTo>
                <a:lnTo>
                  <a:pt x="647318" y="127000"/>
                </a:lnTo>
                <a:lnTo>
                  <a:pt x="659891" y="127000"/>
                </a:lnTo>
                <a:lnTo>
                  <a:pt x="658367" y="114300"/>
                </a:lnTo>
                <a:lnTo>
                  <a:pt x="655955" y="101600"/>
                </a:lnTo>
                <a:lnTo>
                  <a:pt x="652526" y="88900"/>
                </a:lnTo>
                <a:close/>
              </a:path>
              <a:path w="685800" h="3276600">
                <a:moveTo>
                  <a:pt x="637413" y="63500"/>
                </a:moveTo>
                <a:lnTo>
                  <a:pt x="622300" y="63500"/>
                </a:lnTo>
                <a:lnTo>
                  <a:pt x="627888" y="76200"/>
                </a:lnTo>
                <a:lnTo>
                  <a:pt x="633222" y="88900"/>
                </a:lnTo>
                <a:lnTo>
                  <a:pt x="648208" y="88900"/>
                </a:lnTo>
                <a:lnTo>
                  <a:pt x="643255" y="76200"/>
                </a:lnTo>
                <a:lnTo>
                  <a:pt x="637413" y="63500"/>
                </a:lnTo>
                <a:close/>
              </a:path>
              <a:path w="685800" h="3276600">
                <a:moveTo>
                  <a:pt x="85471" y="50800"/>
                </a:moveTo>
                <a:lnTo>
                  <a:pt x="62611" y="50800"/>
                </a:lnTo>
                <a:lnTo>
                  <a:pt x="55372" y="63500"/>
                </a:lnTo>
                <a:lnTo>
                  <a:pt x="78105" y="63500"/>
                </a:lnTo>
                <a:lnTo>
                  <a:pt x="85471" y="50800"/>
                </a:lnTo>
                <a:close/>
              </a:path>
              <a:path w="685800" h="3276600">
                <a:moveTo>
                  <a:pt x="623697" y="50800"/>
                </a:moveTo>
                <a:lnTo>
                  <a:pt x="601980" y="50800"/>
                </a:lnTo>
                <a:lnTo>
                  <a:pt x="609346" y="63500"/>
                </a:lnTo>
                <a:lnTo>
                  <a:pt x="630809" y="63500"/>
                </a:lnTo>
                <a:lnTo>
                  <a:pt x="623697" y="50800"/>
                </a:lnTo>
                <a:close/>
              </a:path>
              <a:path w="685800" h="3276600">
                <a:moveTo>
                  <a:pt x="118872" y="38100"/>
                </a:moveTo>
                <a:lnTo>
                  <a:pt x="78867" y="38100"/>
                </a:lnTo>
                <a:lnTo>
                  <a:pt x="70485" y="50800"/>
                </a:lnTo>
                <a:lnTo>
                  <a:pt x="110109" y="50800"/>
                </a:lnTo>
                <a:lnTo>
                  <a:pt x="118872" y="38100"/>
                </a:lnTo>
                <a:close/>
              </a:path>
              <a:path w="685800" h="3276600">
                <a:moveTo>
                  <a:pt x="607440" y="38100"/>
                </a:moveTo>
                <a:lnTo>
                  <a:pt x="568960" y="38100"/>
                </a:lnTo>
                <a:lnTo>
                  <a:pt x="577723" y="50800"/>
                </a:lnTo>
                <a:lnTo>
                  <a:pt x="615950" y="50800"/>
                </a:lnTo>
                <a:lnTo>
                  <a:pt x="607440" y="38100"/>
                </a:lnTo>
                <a:close/>
              </a:path>
              <a:path w="685800" h="3276600">
                <a:moveTo>
                  <a:pt x="72390" y="25400"/>
                </a:moveTo>
                <a:lnTo>
                  <a:pt x="55245" y="25400"/>
                </a:lnTo>
                <a:lnTo>
                  <a:pt x="45593" y="38100"/>
                </a:lnTo>
                <a:lnTo>
                  <a:pt x="62865" y="38100"/>
                </a:lnTo>
                <a:lnTo>
                  <a:pt x="72390" y="25400"/>
                </a:lnTo>
                <a:close/>
              </a:path>
              <a:path w="685800" h="3276600">
                <a:moveTo>
                  <a:pt x="569594" y="25400"/>
                </a:moveTo>
                <a:lnTo>
                  <a:pt x="116967" y="25400"/>
                </a:lnTo>
                <a:lnTo>
                  <a:pt x="106934" y="38100"/>
                </a:lnTo>
                <a:lnTo>
                  <a:pt x="579628" y="38100"/>
                </a:lnTo>
                <a:lnTo>
                  <a:pt x="569594" y="25400"/>
                </a:lnTo>
                <a:close/>
              </a:path>
              <a:path w="685800" h="3276600">
                <a:moveTo>
                  <a:pt x="629158" y="25400"/>
                </a:moveTo>
                <a:lnTo>
                  <a:pt x="613029" y="25400"/>
                </a:lnTo>
                <a:lnTo>
                  <a:pt x="622554" y="38100"/>
                </a:lnTo>
                <a:lnTo>
                  <a:pt x="638937" y="38100"/>
                </a:lnTo>
                <a:lnTo>
                  <a:pt x="629158" y="25400"/>
                </a:lnTo>
                <a:close/>
              </a:path>
              <a:path w="685800" h="3276600">
                <a:moveTo>
                  <a:pt x="115062" y="12700"/>
                </a:moveTo>
                <a:lnTo>
                  <a:pt x="76708" y="12700"/>
                </a:lnTo>
                <a:lnTo>
                  <a:pt x="65786" y="25400"/>
                </a:lnTo>
                <a:lnTo>
                  <a:pt x="103759" y="25400"/>
                </a:lnTo>
                <a:lnTo>
                  <a:pt x="115062" y="12700"/>
                </a:lnTo>
                <a:close/>
              </a:path>
              <a:path w="685800" h="3276600">
                <a:moveTo>
                  <a:pt x="607313" y="12700"/>
                </a:moveTo>
                <a:lnTo>
                  <a:pt x="570230" y="12700"/>
                </a:lnTo>
                <a:lnTo>
                  <a:pt x="581533" y="25400"/>
                </a:lnTo>
                <a:lnTo>
                  <a:pt x="618616" y="25400"/>
                </a:lnTo>
                <a:lnTo>
                  <a:pt x="607313" y="12700"/>
                </a:lnTo>
                <a:close/>
              </a:path>
              <a:path w="685800" h="3276600">
                <a:moveTo>
                  <a:pt x="570864" y="0"/>
                </a:moveTo>
                <a:lnTo>
                  <a:pt x="113157" y="0"/>
                </a:lnTo>
                <a:lnTo>
                  <a:pt x="100584" y="12700"/>
                </a:lnTo>
                <a:lnTo>
                  <a:pt x="583438" y="12700"/>
                </a:lnTo>
                <a:lnTo>
                  <a:pt x="570864" y="0"/>
                </a:lnTo>
                <a:close/>
              </a:path>
            </a:pathLst>
          </a:custGeom>
          <a:solidFill>
            <a:srgbClr val="99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188180" y="3738709"/>
            <a:ext cx="309880" cy="233108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15"/>
              </a:lnSpc>
            </a:pPr>
            <a:r>
              <a:rPr sz="2000" b="1" spc="-5" dirty="0">
                <a:solidFill>
                  <a:srgbClr val="800000"/>
                </a:solidFill>
                <a:latin typeface="Arial"/>
                <a:cs typeface="Arial"/>
              </a:rPr>
              <a:t>“мозковий</a:t>
            </a:r>
            <a:r>
              <a:rPr sz="2000" b="1" spc="-114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solidFill>
                  <a:srgbClr val="800000"/>
                </a:solidFill>
                <a:latin typeface="Arial"/>
                <a:cs typeface="Arial"/>
              </a:rPr>
              <a:t>штурм</a:t>
            </a:r>
            <a:r>
              <a:rPr sz="2000" spc="-15" dirty="0">
                <a:solidFill>
                  <a:srgbClr val="800000"/>
                </a:solidFill>
                <a:latin typeface="Arial"/>
                <a:cs typeface="Arial"/>
              </a:rPr>
              <a:t>”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332738" y="3284982"/>
            <a:ext cx="647700" cy="3240405"/>
          </a:xfrm>
          <a:custGeom>
            <a:avLst/>
            <a:gdLst/>
            <a:ahLst/>
            <a:cxnLst/>
            <a:rect l="l" t="t" r="r" b="b"/>
            <a:pathLst>
              <a:path w="647700" h="3240404">
                <a:moveTo>
                  <a:pt x="539750" y="0"/>
                </a:moveTo>
                <a:lnTo>
                  <a:pt x="107950" y="0"/>
                </a:lnTo>
                <a:lnTo>
                  <a:pt x="65954" y="8491"/>
                </a:lnTo>
                <a:lnTo>
                  <a:pt x="31638" y="31638"/>
                </a:lnTo>
                <a:lnTo>
                  <a:pt x="8491" y="65954"/>
                </a:lnTo>
                <a:lnTo>
                  <a:pt x="0" y="107950"/>
                </a:lnTo>
                <a:lnTo>
                  <a:pt x="0" y="3132073"/>
                </a:lnTo>
                <a:lnTo>
                  <a:pt x="8491" y="3174090"/>
                </a:lnTo>
                <a:lnTo>
                  <a:pt x="31638" y="3208404"/>
                </a:lnTo>
                <a:lnTo>
                  <a:pt x="65954" y="3231540"/>
                </a:lnTo>
                <a:lnTo>
                  <a:pt x="107950" y="3240023"/>
                </a:lnTo>
                <a:lnTo>
                  <a:pt x="539750" y="3240023"/>
                </a:lnTo>
                <a:lnTo>
                  <a:pt x="581745" y="3231540"/>
                </a:lnTo>
                <a:lnTo>
                  <a:pt x="616061" y="3208404"/>
                </a:lnTo>
                <a:lnTo>
                  <a:pt x="639208" y="3174090"/>
                </a:lnTo>
                <a:lnTo>
                  <a:pt x="647700" y="3132073"/>
                </a:lnTo>
                <a:lnTo>
                  <a:pt x="647700" y="107950"/>
                </a:lnTo>
                <a:lnTo>
                  <a:pt x="639208" y="65954"/>
                </a:lnTo>
                <a:lnTo>
                  <a:pt x="616061" y="31638"/>
                </a:lnTo>
                <a:lnTo>
                  <a:pt x="581745" y="8491"/>
                </a:lnTo>
                <a:lnTo>
                  <a:pt x="539750" y="0"/>
                </a:lnTo>
                <a:close/>
              </a:path>
            </a:pathLst>
          </a:custGeom>
          <a:solidFill>
            <a:srgbClr val="FF9900">
              <a:alpha val="6117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13688" y="3267455"/>
            <a:ext cx="685800" cy="3276600"/>
          </a:xfrm>
          <a:custGeom>
            <a:avLst/>
            <a:gdLst/>
            <a:ahLst/>
            <a:cxnLst/>
            <a:rect l="l" t="t" r="r" b="b"/>
            <a:pathLst>
              <a:path w="685800" h="3276600">
                <a:moveTo>
                  <a:pt x="620013" y="3263900"/>
                </a:moveTo>
                <a:lnTo>
                  <a:pt x="67309" y="3263900"/>
                </a:lnTo>
                <a:lnTo>
                  <a:pt x="78486" y="3276600"/>
                </a:lnTo>
                <a:lnTo>
                  <a:pt x="609092" y="3276600"/>
                </a:lnTo>
                <a:lnTo>
                  <a:pt x="620013" y="3263900"/>
                </a:lnTo>
                <a:close/>
              </a:path>
              <a:path w="685800" h="3276600">
                <a:moveTo>
                  <a:pt x="72898" y="3251200"/>
                </a:moveTo>
                <a:lnTo>
                  <a:pt x="46862" y="3251200"/>
                </a:lnTo>
                <a:lnTo>
                  <a:pt x="56896" y="3263900"/>
                </a:lnTo>
                <a:lnTo>
                  <a:pt x="82931" y="3263900"/>
                </a:lnTo>
                <a:lnTo>
                  <a:pt x="72898" y="3251200"/>
                </a:lnTo>
                <a:close/>
              </a:path>
              <a:path w="685800" h="3276600">
                <a:moveTo>
                  <a:pt x="568960" y="3251200"/>
                </a:moveTo>
                <a:lnTo>
                  <a:pt x="127127" y="3251200"/>
                </a:lnTo>
                <a:lnTo>
                  <a:pt x="558545" y="3263900"/>
                </a:lnTo>
                <a:lnTo>
                  <a:pt x="568960" y="3251200"/>
                </a:lnTo>
                <a:close/>
              </a:path>
              <a:path w="685800" h="3276600">
                <a:moveTo>
                  <a:pt x="640334" y="3251200"/>
                </a:moveTo>
                <a:lnTo>
                  <a:pt x="613537" y="3251200"/>
                </a:lnTo>
                <a:lnTo>
                  <a:pt x="603631" y="3263900"/>
                </a:lnTo>
                <a:lnTo>
                  <a:pt x="630682" y="3263900"/>
                </a:lnTo>
                <a:lnTo>
                  <a:pt x="640334" y="3251200"/>
                </a:lnTo>
                <a:close/>
              </a:path>
              <a:path w="685800" h="3276600">
                <a:moveTo>
                  <a:pt x="54102" y="38100"/>
                </a:moveTo>
                <a:lnTo>
                  <a:pt x="36575" y="38100"/>
                </a:lnTo>
                <a:lnTo>
                  <a:pt x="28448" y="50800"/>
                </a:lnTo>
                <a:lnTo>
                  <a:pt x="21209" y="63500"/>
                </a:lnTo>
                <a:lnTo>
                  <a:pt x="14986" y="76200"/>
                </a:lnTo>
                <a:lnTo>
                  <a:pt x="9652" y="88900"/>
                </a:lnTo>
                <a:lnTo>
                  <a:pt x="5461" y="88900"/>
                </a:lnTo>
                <a:lnTo>
                  <a:pt x="2412" y="101600"/>
                </a:lnTo>
                <a:lnTo>
                  <a:pt x="634" y="114300"/>
                </a:lnTo>
                <a:lnTo>
                  <a:pt x="0" y="127000"/>
                </a:lnTo>
                <a:lnTo>
                  <a:pt x="0" y="3162300"/>
                </a:lnTo>
                <a:lnTo>
                  <a:pt x="762" y="3175000"/>
                </a:lnTo>
                <a:lnTo>
                  <a:pt x="2793" y="3187700"/>
                </a:lnTo>
                <a:lnTo>
                  <a:pt x="5968" y="3200400"/>
                </a:lnTo>
                <a:lnTo>
                  <a:pt x="10414" y="3200400"/>
                </a:lnTo>
                <a:lnTo>
                  <a:pt x="15748" y="3213100"/>
                </a:lnTo>
                <a:lnTo>
                  <a:pt x="22225" y="3225800"/>
                </a:lnTo>
                <a:lnTo>
                  <a:pt x="29590" y="3238500"/>
                </a:lnTo>
                <a:lnTo>
                  <a:pt x="37973" y="3251200"/>
                </a:lnTo>
                <a:lnTo>
                  <a:pt x="63373" y="3251200"/>
                </a:lnTo>
                <a:lnTo>
                  <a:pt x="54609" y="3238500"/>
                </a:lnTo>
                <a:lnTo>
                  <a:pt x="46481" y="3238500"/>
                </a:lnTo>
                <a:lnTo>
                  <a:pt x="38989" y="3225800"/>
                </a:lnTo>
                <a:lnTo>
                  <a:pt x="32384" y="3225800"/>
                </a:lnTo>
                <a:lnTo>
                  <a:pt x="26670" y="3213100"/>
                </a:lnTo>
                <a:lnTo>
                  <a:pt x="21843" y="3200400"/>
                </a:lnTo>
                <a:lnTo>
                  <a:pt x="17906" y="3187700"/>
                </a:lnTo>
                <a:lnTo>
                  <a:pt x="15112" y="3175000"/>
                </a:lnTo>
                <a:lnTo>
                  <a:pt x="13334" y="3162300"/>
                </a:lnTo>
                <a:lnTo>
                  <a:pt x="12700" y="3162300"/>
                </a:lnTo>
                <a:lnTo>
                  <a:pt x="12700" y="127000"/>
                </a:lnTo>
                <a:lnTo>
                  <a:pt x="13334" y="114300"/>
                </a:lnTo>
                <a:lnTo>
                  <a:pt x="14986" y="114300"/>
                </a:lnTo>
                <a:lnTo>
                  <a:pt x="17780" y="101600"/>
                </a:lnTo>
                <a:lnTo>
                  <a:pt x="21590" y="88900"/>
                </a:lnTo>
                <a:lnTo>
                  <a:pt x="26415" y="76200"/>
                </a:lnTo>
                <a:lnTo>
                  <a:pt x="32131" y="63500"/>
                </a:lnTo>
                <a:lnTo>
                  <a:pt x="38608" y="63500"/>
                </a:lnTo>
                <a:lnTo>
                  <a:pt x="45974" y="50800"/>
                </a:lnTo>
                <a:lnTo>
                  <a:pt x="54102" y="38100"/>
                </a:lnTo>
                <a:close/>
              </a:path>
              <a:path w="685800" h="3276600">
                <a:moveTo>
                  <a:pt x="127127" y="3238500"/>
                </a:moveTo>
                <a:lnTo>
                  <a:pt x="69977" y="3238500"/>
                </a:lnTo>
                <a:lnTo>
                  <a:pt x="78359" y="3251200"/>
                </a:lnTo>
                <a:lnTo>
                  <a:pt x="557911" y="3251200"/>
                </a:lnTo>
                <a:lnTo>
                  <a:pt x="127127" y="3238500"/>
                </a:lnTo>
                <a:close/>
              </a:path>
              <a:path w="685800" h="3276600">
                <a:moveTo>
                  <a:pt x="615442" y="3238500"/>
                </a:moveTo>
                <a:lnTo>
                  <a:pt x="567055" y="3238500"/>
                </a:lnTo>
                <a:lnTo>
                  <a:pt x="557911" y="3251200"/>
                </a:lnTo>
                <a:lnTo>
                  <a:pt x="607060" y="3251200"/>
                </a:lnTo>
                <a:lnTo>
                  <a:pt x="615442" y="3238500"/>
                </a:lnTo>
                <a:close/>
              </a:path>
              <a:path w="685800" h="3276600">
                <a:moveTo>
                  <a:pt x="685164" y="3162300"/>
                </a:moveTo>
                <a:lnTo>
                  <a:pt x="672464" y="3162300"/>
                </a:lnTo>
                <a:lnTo>
                  <a:pt x="670813" y="3175000"/>
                </a:lnTo>
                <a:lnTo>
                  <a:pt x="668019" y="3187700"/>
                </a:lnTo>
                <a:lnTo>
                  <a:pt x="664210" y="3200400"/>
                </a:lnTo>
                <a:lnTo>
                  <a:pt x="659384" y="3213100"/>
                </a:lnTo>
                <a:lnTo>
                  <a:pt x="653795" y="3225800"/>
                </a:lnTo>
                <a:lnTo>
                  <a:pt x="647192" y="3225800"/>
                </a:lnTo>
                <a:lnTo>
                  <a:pt x="639826" y="3238500"/>
                </a:lnTo>
                <a:lnTo>
                  <a:pt x="631825" y="3238500"/>
                </a:lnTo>
                <a:lnTo>
                  <a:pt x="623062" y="3251200"/>
                </a:lnTo>
                <a:lnTo>
                  <a:pt x="649224" y="3251200"/>
                </a:lnTo>
                <a:lnTo>
                  <a:pt x="670813" y="3213100"/>
                </a:lnTo>
                <a:lnTo>
                  <a:pt x="683387" y="3175000"/>
                </a:lnTo>
                <a:lnTo>
                  <a:pt x="685164" y="3162300"/>
                </a:lnTo>
                <a:close/>
              </a:path>
              <a:path w="685800" h="3276600">
                <a:moveTo>
                  <a:pt x="76453" y="3225800"/>
                </a:moveTo>
                <a:lnTo>
                  <a:pt x="54864" y="3225800"/>
                </a:lnTo>
                <a:lnTo>
                  <a:pt x="62230" y="3238500"/>
                </a:lnTo>
                <a:lnTo>
                  <a:pt x="83947" y="3238500"/>
                </a:lnTo>
                <a:lnTo>
                  <a:pt x="76453" y="3225800"/>
                </a:lnTo>
                <a:close/>
              </a:path>
              <a:path w="685800" h="3276600">
                <a:moveTo>
                  <a:pt x="630428" y="3225800"/>
                </a:moveTo>
                <a:lnTo>
                  <a:pt x="607694" y="3225800"/>
                </a:lnTo>
                <a:lnTo>
                  <a:pt x="600456" y="3238500"/>
                </a:lnTo>
                <a:lnTo>
                  <a:pt x="623188" y="3238500"/>
                </a:lnTo>
                <a:lnTo>
                  <a:pt x="630428" y="3225800"/>
                </a:lnTo>
                <a:close/>
              </a:path>
              <a:path w="685800" h="3276600">
                <a:moveTo>
                  <a:pt x="52831" y="3200400"/>
                </a:moveTo>
                <a:lnTo>
                  <a:pt x="37592" y="3200400"/>
                </a:lnTo>
                <a:lnTo>
                  <a:pt x="42671" y="3213100"/>
                </a:lnTo>
                <a:lnTo>
                  <a:pt x="48387" y="3225800"/>
                </a:lnTo>
                <a:lnTo>
                  <a:pt x="69850" y="3225800"/>
                </a:lnTo>
                <a:lnTo>
                  <a:pt x="63373" y="3213100"/>
                </a:lnTo>
                <a:lnTo>
                  <a:pt x="57784" y="3213100"/>
                </a:lnTo>
                <a:lnTo>
                  <a:pt x="52831" y="3200400"/>
                </a:lnTo>
                <a:close/>
              </a:path>
              <a:path w="685800" h="3276600">
                <a:moveTo>
                  <a:pt x="647954" y="3200400"/>
                </a:moveTo>
                <a:lnTo>
                  <a:pt x="631951" y="3200400"/>
                </a:lnTo>
                <a:lnTo>
                  <a:pt x="626872" y="3213100"/>
                </a:lnTo>
                <a:lnTo>
                  <a:pt x="621030" y="3213100"/>
                </a:lnTo>
                <a:lnTo>
                  <a:pt x="614680" y="3225800"/>
                </a:lnTo>
                <a:lnTo>
                  <a:pt x="637032" y="3225800"/>
                </a:lnTo>
                <a:lnTo>
                  <a:pt x="642874" y="3213100"/>
                </a:lnTo>
                <a:lnTo>
                  <a:pt x="647954" y="3200400"/>
                </a:lnTo>
                <a:close/>
              </a:path>
              <a:path w="685800" h="3276600">
                <a:moveTo>
                  <a:pt x="38100" y="127000"/>
                </a:moveTo>
                <a:lnTo>
                  <a:pt x="25400" y="127000"/>
                </a:lnTo>
                <a:lnTo>
                  <a:pt x="25400" y="3149600"/>
                </a:lnTo>
                <a:lnTo>
                  <a:pt x="25908" y="3162300"/>
                </a:lnTo>
                <a:lnTo>
                  <a:pt x="27431" y="3175000"/>
                </a:lnTo>
                <a:lnTo>
                  <a:pt x="29845" y="3187700"/>
                </a:lnTo>
                <a:lnTo>
                  <a:pt x="33274" y="3200400"/>
                </a:lnTo>
                <a:lnTo>
                  <a:pt x="48387" y="3200400"/>
                </a:lnTo>
                <a:lnTo>
                  <a:pt x="44703" y="3187700"/>
                </a:lnTo>
                <a:lnTo>
                  <a:pt x="41783" y="3187700"/>
                </a:lnTo>
                <a:lnTo>
                  <a:pt x="39750" y="3175000"/>
                </a:lnTo>
                <a:lnTo>
                  <a:pt x="38481" y="3162300"/>
                </a:lnTo>
                <a:lnTo>
                  <a:pt x="38100" y="3149600"/>
                </a:lnTo>
                <a:lnTo>
                  <a:pt x="38100" y="127000"/>
                </a:lnTo>
                <a:close/>
              </a:path>
              <a:path w="685800" h="3276600">
                <a:moveTo>
                  <a:pt x="659892" y="3162300"/>
                </a:moveTo>
                <a:lnTo>
                  <a:pt x="647192" y="3162300"/>
                </a:lnTo>
                <a:lnTo>
                  <a:pt x="645668" y="3175000"/>
                </a:lnTo>
                <a:lnTo>
                  <a:pt x="643382" y="3187700"/>
                </a:lnTo>
                <a:lnTo>
                  <a:pt x="640334" y="3187700"/>
                </a:lnTo>
                <a:lnTo>
                  <a:pt x="636524" y="3200400"/>
                </a:lnTo>
                <a:lnTo>
                  <a:pt x="652272" y="3200400"/>
                </a:lnTo>
                <a:lnTo>
                  <a:pt x="655701" y="3187700"/>
                </a:lnTo>
                <a:lnTo>
                  <a:pt x="658241" y="3175000"/>
                </a:lnTo>
                <a:lnTo>
                  <a:pt x="659892" y="3162300"/>
                </a:lnTo>
                <a:close/>
              </a:path>
              <a:path w="685800" h="3276600">
                <a:moveTo>
                  <a:pt x="660400" y="127000"/>
                </a:moveTo>
                <a:lnTo>
                  <a:pt x="647700" y="127000"/>
                </a:lnTo>
                <a:lnTo>
                  <a:pt x="647700" y="3162300"/>
                </a:lnTo>
                <a:lnTo>
                  <a:pt x="660400" y="3162300"/>
                </a:lnTo>
                <a:lnTo>
                  <a:pt x="660400" y="127000"/>
                </a:lnTo>
                <a:close/>
              </a:path>
              <a:path w="685800" h="3276600">
                <a:moveTo>
                  <a:pt x="647954" y="38100"/>
                </a:moveTo>
                <a:lnTo>
                  <a:pt x="631317" y="38100"/>
                </a:lnTo>
                <a:lnTo>
                  <a:pt x="639444" y="50800"/>
                </a:lnTo>
                <a:lnTo>
                  <a:pt x="646811" y="63500"/>
                </a:lnTo>
                <a:lnTo>
                  <a:pt x="653414" y="63500"/>
                </a:lnTo>
                <a:lnTo>
                  <a:pt x="659130" y="76200"/>
                </a:lnTo>
                <a:lnTo>
                  <a:pt x="663956" y="88900"/>
                </a:lnTo>
                <a:lnTo>
                  <a:pt x="667893" y="101600"/>
                </a:lnTo>
                <a:lnTo>
                  <a:pt x="670687" y="114300"/>
                </a:lnTo>
                <a:lnTo>
                  <a:pt x="672464" y="114300"/>
                </a:lnTo>
                <a:lnTo>
                  <a:pt x="673100" y="127000"/>
                </a:lnTo>
                <a:lnTo>
                  <a:pt x="673100" y="3162300"/>
                </a:lnTo>
                <a:lnTo>
                  <a:pt x="685800" y="3162300"/>
                </a:lnTo>
                <a:lnTo>
                  <a:pt x="685800" y="127000"/>
                </a:lnTo>
                <a:lnTo>
                  <a:pt x="685038" y="114300"/>
                </a:lnTo>
                <a:lnTo>
                  <a:pt x="683006" y="101600"/>
                </a:lnTo>
                <a:lnTo>
                  <a:pt x="679831" y="88900"/>
                </a:lnTo>
                <a:lnTo>
                  <a:pt x="675386" y="76200"/>
                </a:lnTo>
                <a:lnTo>
                  <a:pt x="670051" y="76200"/>
                </a:lnTo>
                <a:lnTo>
                  <a:pt x="663575" y="63500"/>
                </a:lnTo>
                <a:lnTo>
                  <a:pt x="656209" y="50800"/>
                </a:lnTo>
                <a:lnTo>
                  <a:pt x="647954" y="38100"/>
                </a:lnTo>
                <a:close/>
              </a:path>
              <a:path w="685800" h="3276600">
                <a:moveTo>
                  <a:pt x="64770" y="63500"/>
                </a:moveTo>
                <a:lnTo>
                  <a:pt x="48768" y="63500"/>
                </a:lnTo>
                <a:lnTo>
                  <a:pt x="42925" y="76200"/>
                </a:lnTo>
                <a:lnTo>
                  <a:pt x="37846" y="88900"/>
                </a:lnTo>
                <a:lnTo>
                  <a:pt x="33528" y="88900"/>
                </a:lnTo>
                <a:lnTo>
                  <a:pt x="30099" y="101600"/>
                </a:lnTo>
                <a:lnTo>
                  <a:pt x="27559" y="114300"/>
                </a:lnTo>
                <a:lnTo>
                  <a:pt x="25908" y="127000"/>
                </a:lnTo>
                <a:lnTo>
                  <a:pt x="38608" y="127000"/>
                </a:lnTo>
                <a:lnTo>
                  <a:pt x="40131" y="114300"/>
                </a:lnTo>
                <a:lnTo>
                  <a:pt x="42418" y="101600"/>
                </a:lnTo>
                <a:lnTo>
                  <a:pt x="45465" y="101600"/>
                </a:lnTo>
                <a:lnTo>
                  <a:pt x="49275" y="88900"/>
                </a:lnTo>
                <a:lnTo>
                  <a:pt x="53848" y="76200"/>
                </a:lnTo>
                <a:lnTo>
                  <a:pt x="58928" y="76200"/>
                </a:lnTo>
                <a:lnTo>
                  <a:pt x="64770" y="63500"/>
                </a:lnTo>
                <a:close/>
              </a:path>
              <a:path w="685800" h="3276600">
                <a:moveTo>
                  <a:pt x="652526" y="88900"/>
                </a:moveTo>
                <a:lnTo>
                  <a:pt x="637286" y="88900"/>
                </a:lnTo>
                <a:lnTo>
                  <a:pt x="641095" y="101600"/>
                </a:lnTo>
                <a:lnTo>
                  <a:pt x="644017" y="101600"/>
                </a:lnTo>
                <a:lnTo>
                  <a:pt x="646049" y="114300"/>
                </a:lnTo>
                <a:lnTo>
                  <a:pt x="647319" y="127000"/>
                </a:lnTo>
                <a:lnTo>
                  <a:pt x="659892" y="127000"/>
                </a:lnTo>
                <a:lnTo>
                  <a:pt x="658368" y="114300"/>
                </a:lnTo>
                <a:lnTo>
                  <a:pt x="655955" y="101600"/>
                </a:lnTo>
                <a:lnTo>
                  <a:pt x="652526" y="88900"/>
                </a:lnTo>
                <a:close/>
              </a:path>
              <a:path w="685800" h="3276600">
                <a:moveTo>
                  <a:pt x="637413" y="63500"/>
                </a:moveTo>
                <a:lnTo>
                  <a:pt x="622300" y="63500"/>
                </a:lnTo>
                <a:lnTo>
                  <a:pt x="627888" y="76200"/>
                </a:lnTo>
                <a:lnTo>
                  <a:pt x="633222" y="88900"/>
                </a:lnTo>
                <a:lnTo>
                  <a:pt x="648207" y="88900"/>
                </a:lnTo>
                <a:lnTo>
                  <a:pt x="643255" y="76200"/>
                </a:lnTo>
                <a:lnTo>
                  <a:pt x="637413" y="63500"/>
                </a:lnTo>
                <a:close/>
              </a:path>
              <a:path w="685800" h="3276600">
                <a:moveTo>
                  <a:pt x="85471" y="50800"/>
                </a:moveTo>
                <a:lnTo>
                  <a:pt x="62611" y="50800"/>
                </a:lnTo>
                <a:lnTo>
                  <a:pt x="55371" y="63500"/>
                </a:lnTo>
                <a:lnTo>
                  <a:pt x="78105" y="63500"/>
                </a:lnTo>
                <a:lnTo>
                  <a:pt x="85471" y="50800"/>
                </a:lnTo>
                <a:close/>
              </a:path>
              <a:path w="685800" h="3276600">
                <a:moveTo>
                  <a:pt x="623697" y="50800"/>
                </a:moveTo>
                <a:lnTo>
                  <a:pt x="601980" y="50800"/>
                </a:lnTo>
                <a:lnTo>
                  <a:pt x="609345" y="63500"/>
                </a:lnTo>
                <a:lnTo>
                  <a:pt x="630809" y="63500"/>
                </a:lnTo>
                <a:lnTo>
                  <a:pt x="623697" y="50800"/>
                </a:lnTo>
                <a:close/>
              </a:path>
              <a:path w="685800" h="3276600">
                <a:moveTo>
                  <a:pt x="118872" y="38100"/>
                </a:moveTo>
                <a:lnTo>
                  <a:pt x="78867" y="38100"/>
                </a:lnTo>
                <a:lnTo>
                  <a:pt x="70484" y="50800"/>
                </a:lnTo>
                <a:lnTo>
                  <a:pt x="110109" y="50800"/>
                </a:lnTo>
                <a:lnTo>
                  <a:pt x="118872" y="38100"/>
                </a:lnTo>
                <a:close/>
              </a:path>
              <a:path w="685800" h="3276600">
                <a:moveTo>
                  <a:pt x="607441" y="38100"/>
                </a:moveTo>
                <a:lnTo>
                  <a:pt x="568960" y="38100"/>
                </a:lnTo>
                <a:lnTo>
                  <a:pt x="577723" y="50800"/>
                </a:lnTo>
                <a:lnTo>
                  <a:pt x="615950" y="50800"/>
                </a:lnTo>
                <a:lnTo>
                  <a:pt x="607441" y="38100"/>
                </a:lnTo>
                <a:close/>
              </a:path>
              <a:path w="685800" h="3276600">
                <a:moveTo>
                  <a:pt x="72390" y="25400"/>
                </a:moveTo>
                <a:lnTo>
                  <a:pt x="55245" y="25400"/>
                </a:lnTo>
                <a:lnTo>
                  <a:pt x="45593" y="38100"/>
                </a:lnTo>
                <a:lnTo>
                  <a:pt x="62865" y="38100"/>
                </a:lnTo>
                <a:lnTo>
                  <a:pt x="72390" y="25400"/>
                </a:lnTo>
                <a:close/>
              </a:path>
              <a:path w="685800" h="3276600">
                <a:moveTo>
                  <a:pt x="569594" y="25400"/>
                </a:moveTo>
                <a:lnTo>
                  <a:pt x="116967" y="25400"/>
                </a:lnTo>
                <a:lnTo>
                  <a:pt x="106934" y="38100"/>
                </a:lnTo>
                <a:lnTo>
                  <a:pt x="579628" y="38100"/>
                </a:lnTo>
                <a:lnTo>
                  <a:pt x="569594" y="25400"/>
                </a:lnTo>
                <a:close/>
              </a:path>
              <a:path w="685800" h="3276600">
                <a:moveTo>
                  <a:pt x="629157" y="25400"/>
                </a:moveTo>
                <a:lnTo>
                  <a:pt x="613029" y="25400"/>
                </a:lnTo>
                <a:lnTo>
                  <a:pt x="622554" y="38100"/>
                </a:lnTo>
                <a:lnTo>
                  <a:pt x="638937" y="38100"/>
                </a:lnTo>
                <a:lnTo>
                  <a:pt x="629157" y="25400"/>
                </a:lnTo>
                <a:close/>
              </a:path>
              <a:path w="685800" h="3276600">
                <a:moveTo>
                  <a:pt x="115062" y="12700"/>
                </a:moveTo>
                <a:lnTo>
                  <a:pt x="76708" y="12700"/>
                </a:lnTo>
                <a:lnTo>
                  <a:pt x="65786" y="25400"/>
                </a:lnTo>
                <a:lnTo>
                  <a:pt x="103759" y="25400"/>
                </a:lnTo>
                <a:lnTo>
                  <a:pt x="115062" y="12700"/>
                </a:lnTo>
                <a:close/>
              </a:path>
              <a:path w="685800" h="3276600">
                <a:moveTo>
                  <a:pt x="607313" y="12700"/>
                </a:moveTo>
                <a:lnTo>
                  <a:pt x="570230" y="12700"/>
                </a:lnTo>
                <a:lnTo>
                  <a:pt x="581532" y="25400"/>
                </a:lnTo>
                <a:lnTo>
                  <a:pt x="618617" y="25400"/>
                </a:lnTo>
                <a:lnTo>
                  <a:pt x="607313" y="12700"/>
                </a:lnTo>
                <a:close/>
              </a:path>
              <a:path w="685800" h="3276600">
                <a:moveTo>
                  <a:pt x="570864" y="0"/>
                </a:moveTo>
                <a:lnTo>
                  <a:pt x="113156" y="0"/>
                </a:lnTo>
                <a:lnTo>
                  <a:pt x="100584" y="12700"/>
                </a:lnTo>
                <a:lnTo>
                  <a:pt x="583438" y="12700"/>
                </a:lnTo>
                <a:lnTo>
                  <a:pt x="570864" y="0"/>
                </a:lnTo>
                <a:close/>
              </a:path>
            </a:pathLst>
          </a:custGeom>
          <a:solidFill>
            <a:srgbClr val="99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507341" y="3263837"/>
            <a:ext cx="309880" cy="32772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15"/>
              </a:lnSpc>
            </a:pPr>
            <a:r>
              <a:rPr sz="2000" b="1" spc="-5" dirty="0">
                <a:solidFill>
                  <a:srgbClr val="800000"/>
                </a:solidFill>
                <a:latin typeface="Arial"/>
                <a:cs typeface="Arial"/>
              </a:rPr>
              <a:t>створення </a:t>
            </a:r>
            <a:r>
              <a:rPr sz="2000" b="1" spc="-10" dirty="0">
                <a:solidFill>
                  <a:srgbClr val="800000"/>
                </a:solidFill>
                <a:latin typeface="Arial"/>
                <a:cs typeface="Arial"/>
              </a:rPr>
              <a:t>ситуації </a:t>
            </a:r>
            <a:r>
              <a:rPr sz="2000" b="1" spc="-15" dirty="0">
                <a:solidFill>
                  <a:srgbClr val="800000"/>
                </a:solidFill>
                <a:latin typeface="Arial"/>
                <a:cs typeface="Arial"/>
              </a:rPr>
              <a:t>успіху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052066" y="3284982"/>
            <a:ext cx="866140" cy="3313429"/>
          </a:xfrm>
          <a:custGeom>
            <a:avLst/>
            <a:gdLst/>
            <a:ahLst/>
            <a:cxnLst/>
            <a:rect l="l" t="t" r="r" b="b"/>
            <a:pathLst>
              <a:path w="866139" h="3313429">
                <a:moveTo>
                  <a:pt x="721359" y="0"/>
                </a:moveTo>
                <a:lnTo>
                  <a:pt x="144271" y="0"/>
                </a:lnTo>
                <a:lnTo>
                  <a:pt x="98690" y="7359"/>
                </a:lnTo>
                <a:lnTo>
                  <a:pt x="59088" y="27850"/>
                </a:lnTo>
                <a:lnTo>
                  <a:pt x="27850" y="59088"/>
                </a:lnTo>
                <a:lnTo>
                  <a:pt x="7359" y="98690"/>
                </a:lnTo>
                <a:lnTo>
                  <a:pt x="0" y="144271"/>
                </a:lnTo>
                <a:lnTo>
                  <a:pt x="0" y="3168904"/>
                </a:lnTo>
                <a:lnTo>
                  <a:pt x="7359" y="3214505"/>
                </a:lnTo>
                <a:lnTo>
                  <a:pt x="27850" y="3254109"/>
                </a:lnTo>
                <a:lnTo>
                  <a:pt x="59088" y="3285340"/>
                </a:lnTo>
                <a:lnTo>
                  <a:pt x="98690" y="3305820"/>
                </a:lnTo>
                <a:lnTo>
                  <a:pt x="144271" y="3313176"/>
                </a:lnTo>
                <a:lnTo>
                  <a:pt x="721359" y="3313176"/>
                </a:lnTo>
                <a:lnTo>
                  <a:pt x="766941" y="3305820"/>
                </a:lnTo>
                <a:lnTo>
                  <a:pt x="806543" y="3285340"/>
                </a:lnTo>
                <a:lnTo>
                  <a:pt x="837781" y="3254109"/>
                </a:lnTo>
                <a:lnTo>
                  <a:pt x="858272" y="3214505"/>
                </a:lnTo>
                <a:lnTo>
                  <a:pt x="865632" y="3168904"/>
                </a:lnTo>
                <a:lnTo>
                  <a:pt x="865632" y="144271"/>
                </a:lnTo>
                <a:lnTo>
                  <a:pt x="858272" y="98690"/>
                </a:lnTo>
                <a:lnTo>
                  <a:pt x="837781" y="59088"/>
                </a:lnTo>
                <a:lnTo>
                  <a:pt x="806543" y="27850"/>
                </a:lnTo>
                <a:lnTo>
                  <a:pt x="766941" y="7359"/>
                </a:lnTo>
                <a:lnTo>
                  <a:pt x="721359" y="0"/>
                </a:lnTo>
                <a:close/>
              </a:path>
            </a:pathLst>
          </a:custGeom>
          <a:solidFill>
            <a:srgbClr val="FF9900">
              <a:alpha val="5490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033016" y="3277108"/>
            <a:ext cx="904240" cy="3340100"/>
          </a:xfrm>
          <a:custGeom>
            <a:avLst/>
            <a:gdLst/>
            <a:ahLst/>
            <a:cxnLst/>
            <a:rect l="l" t="t" r="r" b="b"/>
            <a:pathLst>
              <a:path w="904239" h="3340100">
                <a:moveTo>
                  <a:pt x="67309" y="38100"/>
                </a:moveTo>
                <a:lnTo>
                  <a:pt x="47243" y="38100"/>
                </a:lnTo>
                <a:lnTo>
                  <a:pt x="36829" y="50800"/>
                </a:lnTo>
                <a:lnTo>
                  <a:pt x="27431" y="63500"/>
                </a:lnTo>
                <a:lnTo>
                  <a:pt x="19303" y="76200"/>
                </a:lnTo>
                <a:lnTo>
                  <a:pt x="12445" y="101600"/>
                </a:lnTo>
                <a:lnTo>
                  <a:pt x="7111" y="114300"/>
                </a:lnTo>
                <a:lnTo>
                  <a:pt x="3175" y="127000"/>
                </a:lnTo>
                <a:lnTo>
                  <a:pt x="761" y="139700"/>
                </a:lnTo>
                <a:lnTo>
                  <a:pt x="0" y="152400"/>
                </a:lnTo>
                <a:lnTo>
                  <a:pt x="0" y="3187699"/>
                </a:lnTo>
                <a:lnTo>
                  <a:pt x="1015" y="3200399"/>
                </a:lnTo>
                <a:lnTo>
                  <a:pt x="3556" y="3213099"/>
                </a:lnTo>
                <a:lnTo>
                  <a:pt x="7619" y="3238499"/>
                </a:lnTo>
                <a:lnTo>
                  <a:pt x="28447" y="3276600"/>
                </a:lnTo>
                <a:lnTo>
                  <a:pt x="60197" y="3314700"/>
                </a:lnTo>
                <a:lnTo>
                  <a:pt x="72770" y="3314700"/>
                </a:lnTo>
                <a:lnTo>
                  <a:pt x="86359" y="3327400"/>
                </a:lnTo>
                <a:lnTo>
                  <a:pt x="100710" y="3340100"/>
                </a:lnTo>
                <a:lnTo>
                  <a:pt x="789939" y="3340100"/>
                </a:lnTo>
                <a:lnTo>
                  <a:pt x="804798" y="3327400"/>
                </a:lnTo>
                <a:lnTo>
                  <a:pt x="105028" y="3327400"/>
                </a:lnTo>
                <a:lnTo>
                  <a:pt x="91820" y="3314700"/>
                </a:lnTo>
                <a:lnTo>
                  <a:pt x="79375" y="3302000"/>
                </a:lnTo>
                <a:lnTo>
                  <a:pt x="67817" y="3302000"/>
                </a:lnTo>
                <a:lnTo>
                  <a:pt x="57150" y="3289300"/>
                </a:lnTo>
                <a:lnTo>
                  <a:pt x="31114" y="3251199"/>
                </a:lnTo>
                <a:lnTo>
                  <a:pt x="15875" y="3213099"/>
                </a:lnTo>
                <a:lnTo>
                  <a:pt x="12700" y="3187699"/>
                </a:lnTo>
                <a:lnTo>
                  <a:pt x="12700" y="152400"/>
                </a:lnTo>
                <a:lnTo>
                  <a:pt x="19431" y="114300"/>
                </a:lnTo>
                <a:lnTo>
                  <a:pt x="38353" y="76200"/>
                </a:lnTo>
                <a:lnTo>
                  <a:pt x="56641" y="50800"/>
                </a:lnTo>
                <a:lnTo>
                  <a:pt x="67309" y="38100"/>
                </a:lnTo>
                <a:close/>
              </a:path>
              <a:path w="904239" h="3340100">
                <a:moveTo>
                  <a:pt x="754252" y="3314700"/>
                </a:moveTo>
                <a:lnTo>
                  <a:pt x="163321" y="3314700"/>
                </a:lnTo>
                <a:lnTo>
                  <a:pt x="740156" y="3327400"/>
                </a:lnTo>
                <a:lnTo>
                  <a:pt x="754252" y="3314700"/>
                </a:lnTo>
                <a:close/>
              </a:path>
              <a:path w="904239" h="3340100">
                <a:moveTo>
                  <a:pt x="855344" y="38100"/>
                </a:moveTo>
                <a:lnTo>
                  <a:pt x="836040" y="38100"/>
                </a:lnTo>
                <a:lnTo>
                  <a:pt x="846708" y="50800"/>
                </a:lnTo>
                <a:lnTo>
                  <a:pt x="856488" y="63500"/>
                </a:lnTo>
                <a:lnTo>
                  <a:pt x="879094" y="101600"/>
                </a:lnTo>
                <a:lnTo>
                  <a:pt x="890142" y="139700"/>
                </a:lnTo>
                <a:lnTo>
                  <a:pt x="891032" y="152400"/>
                </a:lnTo>
                <a:lnTo>
                  <a:pt x="891032" y="3187699"/>
                </a:lnTo>
                <a:lnTo>
                  <a:pt x="884301" y="3225799"/>
                </a:lnTo>
                <a:lnTo>
                  <a:pt x="865377" y="3263900"/>
                </a:lnTo>
                <a:lnTo>
                  <a:pt x="836421" y="3302000"/>
                </a:lnTo>
                <a:lnTo>
                  <a:pt x="824864" y="3302000"/>
                </a:lnTo>
                <a:lnTo>
                  <a:pt x="812545" y="3314700"/>
                </a:lnTo>
                <a:lnTo>
                  <a:pt x="799338" y="3327400"/>
                </a:lnTo>
                <a:lnTo>
                  <a:pt x="819150" y="3327400"/>
                </a:lnTo>
                <a:lnTo>
                  <a:pt x="832484" y="3314700"/>
                </a:lnTo>
                <a:lnTo>
                  <a:pt x="844931" y="3314700"/>
                </a:lnTo>
                <a:lnTo>
                  <a:pt x="876300" y="3276600"/>
                </a:lnTo>
                <a:lnTo>
                  <a:pt x="896619" y="3225799"/>
                </a:lnTo>
                <a:lnTo>
                  <a:pt x="900557" y="3213099"/>
                </a:lnTo>
                <a:lnTo>
                  <a:pt x="902969" y="3200399"/>
                </a:lnTo>
                <a:lnTo>
                  <a:pt x="903732" y="3187699"/>
                </a:lnTo>
                <a:lnTo>
                  <a:pt x="903732" y="152400"/>
                </a:lnTo>
                <a:lnTo>
                  <a:pt x="902715" y="139700"/>
                </a:lnTo>
                <a:lnTo>
                  <a:pt x="900176" y="127000"/>
                </a:lnTo>
                <a:lnTo>
                  <a:pt x="896111" y="114300"/>
                </a:lnTo>
                <a:lnTo>
                  <a:pt x="890523" y="88900"/>
                </a:lnTo>
                <a:lnTo>
                  <a:pt x="883538" y="76200"/>
                </a:lnTo>
                <a:lnTo>
                  <a:pt x="875283" y="63500"/>
                </a:lnTo>
                <a:lnTo>
                  <a:pt x="865885" y="50800"/>
                </a:lnTo>
                <a:lnTo>
                  <a:pt x="855344" y="38100"/>
                </a:lnTo>
                <a:close/>
              </a:path>
              <a:path w="904239" h="3340100">
                <a:moveTo>
                  <a:pt x="163321" y="3302000"/>
                </a:moveTo>
                <a:lnTo>
                  <a:pt x="97281" y="3302000"/>
                </a:lnTo>
                <a:lnTo>
                  <a:pt x="109473" y="3314700"/>
                </a:lnTo>
                <a:lnTo>
                  <a:pt x="739520" y="3314700"/>
                </a:lnTo>
                <a:lnTo>
                  <a:pt x="163321" y="3302000"/>
                </a:lnTo>
                <a:close/>
              </a:path>
              <a:path w="904239" h="3340100">
                <a:moveTo>
                  <a:pt x="805941" y="3302000"/>
                </a:moveTo>
                <a:lnTo>
                  <a:pt x="752347" y="3302000"/>
                </a:lnTo>
                <a:lnTo>
                  <a:pt x="739520" y="3314700"/>
                </a:lnTo>
                <a:lnTo>
                  <a:pt x="793876" y="3314700"/>
                </a:lnTo>
                <a:lnTo>
                  <a:pt x="805941" y="3302000"/>
                </a:lnTo>
                <a:close/>
              </a:path>
              <a:path w="904239" h="3340100">
                <a:moveTo>
                  <a:pt x="83057" y="3276600"/>
                </a:moveTo>
                <a:lnTo>
                  <a:pt x="65531" y="3276600"/>
                </a:lnTo>
                <a:lnTo>
                  <a:pt x="75437" y="3289300"/>
                </a:lnTo>
                <a:lnTo>
                  <a:pt x="85978" y="3302000"/>
                </a:lnTo>
                <a:lnTo>
                  <a:pt x="113791" y="3302000"/>
                </a:lnTo>
                <a:lnTo>
                  <a:pt x="102869" y="3289300"/>
                </a:lnTo>
                <a:lnTo>
                  <a:pt x="92582" y="3289300"/>
                </a:lnTo>
                <a:lnTo>
                  <a:pt x="83057" y="3276600"/>
                </a:lnTo>
                <a:close/>
              </a:path>
              <a:path w="904239" h="3340100">
                <a:moveTo>
                  <a:pt x="837819" y="3276600"/>
                </a:moveTo>
                <a:lnTo>
                  <a:pt x="819531" y="3276600"/>
                </a:lnTo>
                <a:lnTo>
                  <a:pt x="809625" y="3289300"/>
                </a:lnTo>
                <a:lnTo>
                  <a:pt x="799338" y="3289300"/>
                </a:lnTo>
                <a:lnTo>
                  <a:pt x="788288" y="3302000"/>
                </a:lnTo>
                <a:lnTo>
                  <a:pt x="817244" y="3302000"/>
                </a:lnTo>
                <a:lnTo>
                  <a:pt x="827913" y="3289300"/>
                </a:lnTo>
                <a:lnTo>
                  <a:pt x="837819" y="3276600"/>
                </a:lnTo>
                <a:close/>
              </a:path>
              <a:path w="904239" h="3340100">
                <a:moveTo>
                  <a:pt x="115569" y="38100"/>
                </a:moveTo>
                <a:lnTo>
                  <a:pt x="86486" y="38100"/>
                </a:lnTo>
                <a:lnTo>
                  <a:pt x="75945" y="50800"/>
                </a:lnTo>
                <a:lnTo>
                  <a:pt x="66039" y="63500"/>
                </a:lnTo>
                <a:lnTo>
                  <a:pt x="57150" y="76200"/>
                </a:lnTo>
                <a:lnTo>
                  <a:pt x="49148" y="76200"/>
                </a:lnTo>
                <a:lnTo>
                  <a:pt x="31622" y="114300"/>
                </a:lnTo>
                <a:lnTo>
                  <a:pt x="25400" y="152400"/>
                </a:lnTo>
                <a:lnTo>
                  <a:pt x="25400" y="3187699"/>
                </a:lnTo>
                <a:lnTo>
                  <a:pt x="31495" y="3225799"/>
                </a:lnTo>
                <a:lnTo>
                  <a:pt x="48767" y="3263900"/>
                </a:lnTo>
                <a:lnTo>
                  <a:pt x="56768" y="3276600"/>
                </a:lnTo>
                <a:lnTo>
                  <a:pt x="74040" y="3276600"/>
                </a:lnTo>
                <a:lnTo>
                  <a:pt x="66166" y="3263900"/>
                </a:lnTo>
                <a:lnTo>
                  <a:pt x="59054" y="3251199"/>
                </a:lnTo>
                <a:lnTo>
                  <a:pt x="52704" y="3238499"/>
                </a:lnTo>
                <a:lnTo>
                  <a:pt x="47497" y="3225799"/>
                </a:lnTo>
                <a:lnTo>
                  <a:pt x="43433" y="3225799"/>
                </a:lnTo>
                <a:lnTo>
                  <a:pt x="40512" y="3213099"/>
                </a:lnTo>
                <a:lnTo>
                  <a:pt x="38607" y="3200399"/>
                </a:lnTo>
                <a:lnTo>
                  <a:pt x="38100" y="3187699"/>
                </a:lnTo>
                <a:lnTo>
                  <a:pt x="38100" y="152400"/>
                </a:lnTo>
                <a:lnTo>
                  <a:pt x="38861" y="139700"/>
                </a:lnTo>
                <a:lnTo>
                  <a:pt x="40893" y="127000"/>
                </a:lnTo>
                <a:lnTo>
                  <a:pt x="43941" y="114300"/>
                </a:lnTo>
                <a:lnTo>
                  <a:pt x="48259" y="114300"/>
                </a:lnTo>
                <a:lnTo>
                  <a:pt x="53593" y="101600"/>
                </a:lnTo>
                <a:lnTo>
                  <a:pt x="59943" y="88900"/>
                </a:lnTo>
                <a:lnTo>
                  <a:pt x="67309" y="76200"/>
                </a:lnTo>
                <a:lnTo>
                  <a:pt x="75437" y="63500"/>
                </a:lnTo>
                <a:lnTo>
                  <a:pt x="84454" y="63500"/>
                </a:lnTo>
                <a:lnTo>
                  <a:pt x="94106" y="50800"/>
                </a:lnTo>
                <a:lnTo>
                  <a:pt x="104520" y="50800"/>
                </a:lnTo>
                <a:lnTo>
                  <a:pt x="115569" y="38100"/>
                </a:lnTo>
                <a:close/>
              </a:path>
              <a:path w="904239" h="3340100">
                <a:moveTo>
                  <a:pt x="854963" y="76200"/>
                </a:moveTo>
                <a:lnTo>
                  <a:pt x="837564" y="76200"/>
                </a:lnTo>
                <a:lnTo>
                  <a:pt x="844803" y="88900"/>
                </a:lnTo>
                <a:lnTo>
                  <a:pt x="851026" y="101600"/>
                </a:lnTo>
                <a:lnTo>
                  <a:pt x="863219" y="139700"/>
                </a:lnTo>
                <a:lnTo>
                  <a:pt x="865632" y="165100"/>
                </a:lnTo>
                <a:lnTo>
                  <a:pt x="865632" y="3187699"/>
                </a:lnTo>
                <a:lnTo>
                  <a:pt x="864869" y="3200399"/>
                </a:lnTo>
                <a:lnTo>
                  <a:pt x="862838" y="3213099"/>
                </a:lnTo>
                <a:lnTo>
                  <a:pt x="859789" y="3225799"/>
                </a:lnTo>
                <a:lnTo>
                  <a:pt x="855471" y="3238499"/>
                </a:lnTo>
                <a:lnTo>
                  <a:pt x="850138" y="3238499"/>
                </a:lnTo>
                <a:lnTo>
                  <a:pt x="843788" y="3251199"/>
                </a:lnTo>
                <a:lnTo>
                  <a:pt x="836421" y="3263900"/>
                </a:lnTo>
                <a:lnTo>
                  <a:pt x="828294" y="3276600"/>
                </a:lnTo>
                <a:lnTo>
                  <a:pt x="846582" y="3276600"/>
                </a:lnTo>
                <a:lnTo>
                  <a:pt x="867409" y="3238499"/>
                </a:lnTo>
                <a:lnTo>
                  <a:pt x="877569" y="3200399"/>
                </a:lnTo>
                <a:lnTo>
                  <a:pt x="878332" y="3187699"/>
                </a:lnTo>
                <a:lnTo>
                  <a:pt x="878332" y="165100"/>
                </a:lnTo>
                <a:lnTo>
                  <a:pt x="875538" y="127000"/>
                </a:lnTo>
                <a:lnTo>
                  <a:pt x="861821" y="88900"/>
                </a:lnTo>
                <a:lnTo>
                  <a:pt x="854963" y="76200"/>
                </a:lnTo>
                <a:close/>
              </a:path>
              <a:path w="904239" h="3340100">
                <a:moveTo>
                  <a:pt x="817752" y="38100"/>
                </a:moveTo>
                <a:lnTo>
                  <a:pt x="790066" y="38100"/>
                </a:lnTo>
                <a:lnTo>
                  <a:pt x="800988" y="50800"/>
                </a:lnTo>
                <a:lnTo>
                  <a:pt x="811148" y="50800"/>
                </a:lnTo>
                <a:lnTo>
                  <a:pt x="820801" y="63500"/>
                </a:lnTo>
                <a:lnTo>
                  <a:pt x="829690" y="76200"/>
                </a:lnTo>
                <a:lnTo>
                  <a:pt x="846963" y="76200"/>
                </a:lnTo>
                <a:lnTo>
                  <a:pt x="838200" y="63500"/>
                </a:lnTo>
                <a:lnTo>
                  <a:pt x="828420" y="50800"/>
                </a:lnTo>
                <a:lnTo>
                  <a:pt x="817752" y="38100"/>
                </a:lnTo>
                <a:close/>
              </a:path>
              <a:path w="904239" h="3340100">
                <a:moveTo>
                  <a:pt x="118363" y="12700"/>
                </a:moveTo>
                <a:lnTo>
                  <a:pt x="84708" y="12700"/>
                </a:lnTo>
                <a:lnTo>
                  <a:pt x="71246" y="25400"/>
                </a:lnTo>
                <a:lnTo>
                  <a:pt x="58800" y="38100"/>
                </a:lnTo>
                <a:lnTo>
                  <a:pt x="78866" y="38100"/>
                </a:lnTo>
                <a:lnTo>
                  <a:pt x="91312" y="25400"/>
                </a:lnTo>
                <a:lnTo>
                  <a:pt x="104520" y="25400"/>
                </a:lnTo>
                <a:lnTo>
                  <a:pt x="118363" y="12700"/>
                </a:lnTo>
                <a:close/>
              </a:path>
              <a:path w="904239" h="3340100">
                <a:moveTo>
                  <a:pt x="794384" y="25400"/>
                </a:moveTo>
                <a:lnTo>
                  <a:pt x="109981" y="25400"/>
                </a:lnTo>
                <a:lnTo>
                  <a:pt x="97916" y="38100"/>
                </a:lnTo>
                <a:lnTo>
                  <a:pt x="806450" y="38100"/>
                </a:lnTo>
                <a:lnTo>
                  <a:pt x="794384" y="25400"/>
                </a:lnTo>
                <a:close/>
              </a:path>
              <a:path w="904239" h="3340100">
                <a:moveTo>
                  <a:pt x="817498" y="12700"/>
                </a:moveTo>
                <a:lnTo>
                  <a:pt x="784859" y="12700"/>
                </a:lnTo>
                <a:lnTo>
                  <a:pt x="798702" y="25400"/>
                </a:lnTo>
                <a:lnTo>
                  <a:pt x="812038" y="25400"/>
                </a:lnTo>
                <a:lnTo>
                  <a:pt x="824357" y="38100"/>
                </a:lnTo>
                <a:lnTo>
                  <a:pt x="843533" y="38100"/>
                </a:lnTo>
                <a:lnTo>
                  <a:pt x="830960" y="25400"/>
                </a:lnTo>
                <a:lnTo>
                  <a:pt x="817498" y="12700"/>
                </a:lnTo>
                <a:close/>
              </a:path>
              <a:path w="904239" h="3340100">
                <a:moveTo>
                  <a:pt x="788034" y="0"/>
                </a:moveTo>
                <a:lnTo>
                  <a:pt x="113918" y="0"/>
                </a:lnTo>
                <a:lnTo>
                  <a:pt x="98932" y="12700"/>
                </a:lnTo>
                <a:lnTo>
                  <a:pt x="803147" y="12700"/>
                </a:lnTo>
                <a:lnTo>
                  <a:pt x="788034" y="0"/>
                </a:lnTo>
                <a:close/>
              </a:path>
            </a:pathLst>
          </a:custGeom>
          <a:solidFill>
            <a:srgbClr val="99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335508" y="3718121"/>
            <a:ext cx="309880" cy="244284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15"/>
              </a:lnSpc>
            </a:pPr>
            <a:r>
              <a:rPr sz="2000" b="1" spc="-5" dirty="0">
                <a:solidFill>
                  <a:srgbClr val="800000"/>
                </a:solidFill>
                <a:latin typeface="Arial"/>
                <a:cs typeface="Arial"/>
              </a:rPr>
              <a:t>проектні</a:t>
            </a:r>
            <a:r>
              <a:rPr sz="2000" b="1" spc="-35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solidFill>
                  <a:srgbClr val="800000"/>
                </a:solidFill>
                <a:latin typeface="Arial"/>
                <a:cs typeface="Arial"/>
              </a:rPr>
              <a:t>технології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987801" y="3284982"/>
            <a:ext cx="647700" cy="3313429"/>
          </a:xfrm>
          <a:custGeom>
            <a:avLst/>
            <a:gdLst/>
            <a:ahLst/>
            <a:cxnLst/>
            <a:rect l="l" t="t" r="r" b="b"/>
            <a:pathLst>
              <a:path w="647700" h="3313429">
                <a:moveTo>
                  <a:pt x="539750" y="0"/>
                </a:moveTo>
                <a:lnTo>
                  <a:pt x="107950" y="0"/>
                </a:lnTo>
                <a:lnTo>
                  <a:pt x="65954" y="8491"/>
                </a:lnTo>
                <a:lnTo>
                  <a:pt x="31638" y="31638"/>
                </a:lnTo>
                <a:lnTo>
                  <a:pt x="8491" y="65954"/>
                </a:lnTo>
                <a:lnTo>
                  <a:pt x="0" y="107950"/>
                </a:lnTo>
                <a:lnTo>
                  <a:pt x="0" y="3205225"/>
                </a:lnTo>
                <a:lnTo>
                  <a:pt x="8491" y="3247242"/>
                </a:lnTo>
                <a:lnTo>
                  <a:pt x="31638" y="3281556"/>
                </a:lnTo>
                <a:lnTo>
                  <a:pt x="65954" y="3304692"/>
                </a:lnTo>
                <a:lnTo>
                  <a:pt x="107950" y="3313176"/>
                </a:lnTo>
                <a:lnTo>
                  <a:pt x="539750" y="3313176"/>
                </a:lnTo>
                <a:lnTo>
                  <a:pt x="581745" y="3304692"/>
                </a:lnTo>
                <a:lnTo>
                  <a:pt x="616061" y="3281556"/>
                </a:lnTo>
                <a:lnTo>
                  <a:pt x="639208" y="3247242"/>
                </a:lnTo>
                <a:lnTo>
                  <a:pt x="647700" y="3205225"/>
                </a:lnTo>
                <a:lnTo>
                  <a:pt x="647700" y="107950"/>
                </a:lnTo>
                <a:lnTo>
                  <a:pt x="639208" y="65954"/>
                </a:lnTo>
                <a:lnTo>
                  <a:pt x="616061" y="31638"/>
                </a:lnTo>
                <a:lnTo>
                  <a:pt x="581745" y="8491"/>
                </a:lnTo>
                <a:lnTo>
                  <a:pt x="539750" y="0"/>
                </a:lnTo>
                <a:close/>
              </a:path>
            </a:pathLst>
          </a:custGeom>
          <a:solidFill>
            <a:srgbClr val="FF9900">
              <a:alpha val="6313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968751" y="3277108"/>
            <a:ext cx="685800" cy="3340100"/>
          </a:xfrm>
          <a:custGeom>
            <a:avLst/>
            <a:gdLst/>
            <a:ahLst/>
            <a:cxnLst/>
            <a:rect l="l" t="t" r="r" b="b"/>
            <a:pathLst>
              <a:path w="685800" h="3340100">
                <a:moveTo>
                  <a:pt x="620013" y="3327400"/>
                </a:moveTo>
                <a:lnTo>
                  <a:pt x="67310" y="3327400"/>
                </a:lnTo>
                <a:lnTo>
                  <a:pt x="78486" y="3340100"/>
                </a:lnTo>
                <a:lnTo>
                  <a:pt x="609092" y="3340100"/>
                </a:lnTo>
                <a:lnTo>
                  <a:pt x="620013" y="3327400"/>
                </a:lnTo>
                <a:close/>
              </a:path>
              <a:path w="685800" h="3340100">
                <a:moveTo>
                  <a:pt x="72898" y="3314700"/>
                </a:moveTo>
                <a:lnTo>
                  <a:pt x="46862" y="3314700"/>
                </a:lnTo>
                <a:lnTo>
                  <a:pt x="56896" y="3327400"/>
                </a:lnTo>
                <a:lnTo>
                  <a:pt x="82931" y="3327400"/>
                </a:lnTo>
                <a:lnTo>
                  <a:pt x="72898" y="3314700"/>
                </a:lnTo>
                <a:close/>
              </a:path>
              <a:path w="685800" h="3340100">
                <a:moveTo>
                  <a:pt x="568960" y="3314700"/>
                </a:moveTo>
                <a:lnTo>
                  <a:pt x="127127" y="3314700"/>
                </a:lnTo>
                <a:lnTo>
                  <a:pt x="558546" y="3327400"/>
                </a:lnTo>
                <a:lnTo>
                  <a:pt x="568960" y="3314700"/>
                </a:lnTo>
                <a:close/>
              </a:path>
              <a:path w="685800" h="3340100">
                <a:moveTo>
                  <a:pt x="640334" y="3314700"/>
                </a:moveTo>
                <a:lnTo>
                  <a:pt x="613537" y="3314700"/>
                </a:lnTo>
                <a:lnTo>
                  <a:pt x="603631" y="3327400"/>
                </a:lnTo>
                <a:lnTo>
                  <a:pt x="630682" y="3327400"/>
                </a:lnTo>
                <a:lnTo>
                  <a:pt x="640334" y="3314700"/>
                </a:lnTo>
                <a:close/>
              </a:path>
              <a:path w="685800" h="3340100">
                <a:moveTo>
                  <a:pt x="45974" y="38100"/>
                </a:moveTo>
                <a:lnTo>
                  <a:pt x="28448" y="38100"/>
                </a:lnTo>
                <a:lnTo>
                  <a:pt x="21209" y="50800"/>
                </a:lnTo>
                <a:lnTo>
                  <a:pt x="5461" y="88900"/>
                </a:lnTo>
                <a:lnTo>
                  <a:pt x="0" y="127000"/>
                </a:lnTo>
                <a:lnTo>
                  <a:pt x="0" y="3225799"/>
                </a:lnTo>
                <a:lnTo>
                  <a:pt x="762" y="3238499"/>
                </a:lnTo>
                <a:lnTo>
                  <a:pt x="2793" y="3251199"/>
                </a:lnTo>
                <a:lnTo>
                  <a:pt x="5968" y="3263900"/>
                </a:lnTo>
                <a:lnTo>
                  <a:pt x="10414" y="3263900"/>
                </a:lnTo>
                <a:lnTo>
                  <a:pt x="15748" y="3276600"/>
                </a:lnTo>
                <a:lnTo>
                  <a:pt x="22225" y="3289300"/>
                </a:lnTo>
                <a:lnTo>
                  <a:pt x="29591" y="3302000"/>
                </a:lnTo>
                <a:lnTo>
                  <a:pt x="37973" y="3314700"/>
                </a:lnTo>
                <a:lnTo>
                  <a:pt x="63373" y="3314700"/>
                </a:lnTo>
                <a:lnTo>
                  <a:pt x="54610" y="3302000"/>
                </a:lnTo>
                <a:lnTo>
                  <a:pt x="46481" y="3302000"/>
                </a:lnTo>
                <a:lnTo>
                  <a:pt x="38989" y="3289300"/>
                </a:lnTo>
                <a:lnTo>
                  <a:pt x="32385" y="3289300"/>
                </a:lnTo>
                <a:lnTo>
                  <a:pt x="26670" y="3276600"/>
                </a:lnTo>
                <a:lnTo>
                  <a:pt x="21843" y="3263900"/>
                </a:lnTo>
                <a:lnTo>
                  <a:pt x="17906" y="3251199"/>
                </a:lnTo>
                <a:lnTo>
                  <a:pt x="15112" y="3238499"/>
                </a:lnTo>
                <a:lnTo>
                  <a:pt x="13335" y="3225799"/>
                </a:lnTo>
                <a:lnTo>
                  <a:pt x="12700" y="3225799"/>
                </a:lnTo>
                <a:lnTo>
                  <a:pt x="12700" y="127000"/>
                </a:lnTo>
                <a:lnTo>
                  <a:pt x="13335" y="114300"/>
                </a:lnTo>
                <a:lnTo>
                  <a:pt x="14986" y="101600"/>
                </a:lnTo>
                <a:lnTo>
                  <a:pt x="17780" y="88900"/>
                </a:lnTo>
                <a:lnTo>
                  <a:pt x="21590" y="76200"/>
                </a:lnTo>
                <a:lnTo>
                  <a:pt x="26416" y="63500"/>
                </a:lnTo>
                <a:lnTo>
                  <a:pt x="32131" y="63500"/>
                </a:lnTo>
                <a:lnTo>
                  <a:pt x="38608" y="50800"/>
                </a:lnTo>
                <a:lnTo>
                  <a:pt x="45974" y="38100"/>
                </a:lnTo>
                <a:close/>
              </a:path>
              <a:path w="685800" h="3340100">
                <a:moveTo>
                  <a:pt x="127127" y="3302000"/>
                </a:moveTo>
                <a:lnTo>
                  <a:pt x="69977" y="3302000"/>
                </a:lnTo>
                <a:lnTo>
                  <a:pt x="78359" y="3314700"/>
                </a:lnTo>
                <a:lnTo>
                  <a:pt x="557911" y="3314700"/>
                </a:lnTo>
                <a:lnTo>
                  <a:pt x="127127" y="3302000"/>
                </a:lnTo>
                <a:close/>
              </a:path>
              <a:path w="685800" h="3340100">
                <a:moveTo>
                  <a:pt x="615442" y="3302000"/>
                </a:moveTo>
                <a:lnTo>
                  <a:pt x="567055" y="3302000"/>
                </a:lnTo>
                <a:lnTo>
                  <a:pt x="557911" y="3314700"/>
                </a:lnTo>
                <a:lnTo>
                  <a:pt x="607060" y="3314700"/>
                </a:lnTo>
                <a:lnTo>
                  <a:pt x="615442" y="3302000"/>
                </a:lnTo>
                <a:close/>
              </a:path>
              <a:path w="685800" h="3340100">
                <a:moveTo>
                  <a:pt x="685164" y="3225799"/>
                </a:moveTo>
                <a:lnTo>
                  <a:pt x="672464" y="3225799"/>
                </a:lnTo>
                <a:lnTo>
                  <a:pt x="670813" y="3238499"/>
                </a:lnTo>
                <a:lnTo>
                  <a:pt x="668020" y="3251199"/>
                </a:lnTo>
                <a:lnTo>
                  <a:pt x="664210" y="3263900"/>
                </a:lnTo>
                <a:lnTo>
                  <a:pt x="659384" y="3276600"/>
                </a:lnTo>
                <a:lnTo>
                  <a:pt x="653796" y="3289300"/>
                </a:lnTo>
                <a:lnTo>
                  <a:pt x="647192" y="3289300"/>
                </a:lnTo>
                <a:lnTo>
                  <a:pt x="639826" y="3302000"/>
                </a:lnTo>
                <a:lnTo>
                  <a:pt x="631825" y="3302000"/>
                </a:lnTo>
                <a:lnTo>
                  <a:pt x="623062" y="3314700"/>
                </a:lnTo>
                <a:lnTo>
                  <a:pt x="649224" y="3314700"/>
                </a:lnTo>
                <a:lnTo>
                  <a:pt x="670813" y="3276600"/>
                </a:lnTo>
                <a:lnTo>
                  <a:pt x="683387" y="3238499"/>
                </a:lnTo>
                <a:lnTo>
                  <a:pt x="685164" y="3225799"/>
                </a:lnTo>
                <a:close/>
              </a:path>
              <a:path w="685800" h="3340100">
                <a:moveTo>
                  <a:pt x="76454" y="3289300"/>
                </a:moveTo>
                <a:lnTo>
                  <a:pt x="54864" y="3289300"/>
                </a:lnTo>
                <a:lnTo>
                  <a:pt x="62230" y="3302000"/>
                </a:lnTo>
                <a:lnTo>
                  <a:pt x="83947" y="3302000"/>
                </a:lnTo>
                <a:lnTo>
                  <a:pt x="76454" y="3289300"/>
                </a:lnTo>
                <a:close/>
              </a:path>
              <a:path w="685800" h="3340100">
                <a:moveTo>
                  <a:pt x="630427" y="3289300"/>
                </a:moveTo>
                <a:lnTo>
                  <a:pt x="607695" y="3289300"/>
                </a:lnTo>
                <a:lnTo>
                  <a:pt x="600456" y="3302000"/>
                </a:lnTo>
                <a:lnTo>
                  <a:pt x="623188" y="3302000"/>
                </a:lnTo>
                <a:lnTo>
                  <a:pt x="630427" y="3289300"/>
                </a:lnTo>
                <a:close/>
              </a:path>
              <a:path w="685800" h="3340100">
                <a:moveTo>
                  <a:pt x="52831" y="3263900"/>
                </a:moveTo>
                <a:lnTo>
                  <a:pt x="37592" y="3263900"/>
                </a:lnTo>
                <a:lnTo>
                  <a:pt x="42672" y="3276600"/>
                </a:lnTo>
                <a:lnTo>
                  <a:pt x="48387" y="3289300"/>
                </a:lnTo>
                <a:lnTo>
                  <a:pt x="69850" y="3289300"/>
                </a:lnTo>
                <a:lnTo>
                  <a:pt x="63373" y="3276600"/>
                </a:lnTo>
                <a:lnTo>
                  <a:pt x="57785" y="3276600"/>
                </a:lnTo>
                <a:lnTo>
                  <a:pt x="52831" y="3263900"/>
                </a:lnTo>
                <a:close/>
              </a:path>
              <a:path w="685800" h="3340100">
                <a:moveTo>
                  <a:pt x="647953" y="3263900"/>
                </a:moveTo>
                <a:lnTo>
                  <a:pt x="631951" y="3263900"/>
                </a:lnTo>
                <a:lnTo>
                  <a:pt x="626872" y="3276600"/>
                </a:lnTo>
                <a:lnTo>
                  <a:pt x="621030" y="3276600"/>
                </a:lnTo>
                <a:lnTo>
                  <a:pt x="614680" y="3289300"/>
                </a:lnTo>
                <a:lnTo>
                  <a:pt x="637032" y="3289300"/>
                </a:lnTo>
                <a:lnTo>
                  <a:pt x="642874" y="3276600"/>
                </a:lnTo>
                <a:lnTo>
                  <a:pt x="647953" y="3263900"/>
                </a:lnTo>
                <a:close/>
              </a:path>
              <a:path w="685800" h="3340100">
                <a:moveTo>
                  <a:pt x="49275" y="76200"/>
                </a:moveTo>
                <a:lnTo>
                  <a:pt x="33528" y="76200"/>
                </a:lnTo>
                <a:lnTo>
                  <a:pt x="30099" y="88900"/>
                </a:lnTo>
                <a:lnTo>
                  <a:pt x="27559" y="101600"/>
                </a:lnTo>
                <a:lnTo>
                  <a:pt x="25908" y="114300"/>
                </a:lnTo>
                <a:lnTo>
                  <a:pt x="25400" y="127000"/>
                </a:lnTo>
                <a:lnTo>
                  <a:pt x="25400" y="3213099"/>
                </a:lnTo>
                <a:lnTo>
                  <a:pt x="25908" y="3225799"/>
                </a:lnTo>
                <a:lnTo>
                  <a:pt x="27431" y="3238499"/>
                </a:lnTo>
                <a:lnTo>
                  <a:pt x="29845" y="3251199"/>
                </a:lnTo>
                <a:lnTo>
                  <a:pt x="33274" y="3263900"/>
                </a:lnTo>
                <a:lnTo>
                  <a:pt x="48387" y="3263900"/>
                </a:lnTo>
                <a:lnTo>
                  <a:pt x="44704" y="3251199"/>
                </a:lnTo>
                <a:lnTo>
                  <a:pt x="41783" y="3251199"/>
                </a:lnTo>
                <a:lnTo>
                  <a:pt x="39750" y="3238499"/>
                </a:lnTo>
                <a:lnTo>
                  <a:pt x="38481" y="3225799"/>
                </a:lnTo>
                <a:lnTo>
                  <a:pt x="38100" y="3213099"/>
                </a:lnTo>
                <a:lnTo>
                  <a:pt x="38100" y="127000"/>
                </a:lnTo>
                <a:lnTo>
                  <a:pt x="38608" y="114300"/>
                </a:lnTo>
                <a:lnTo>
                  <a:pt x="40131" y="101600"/>
                </a:lnTo>
                <a:lnTo>
                  <a:pt x="42418" y="88900"/>
                </a:lnTo>
                <a:lnTo>
                  <a:pt x="45466" y="88900"/>
                </a:lnTo>
                <a:lnTo>
                  <a:pt x="49275" y="76200"/>
                </a:lnTo>
                <a:close/>
              </a:path>
              <a:path w="685800" h="3340100">
                <a:moveTo>
                  <a:pt x="659892" y="3225799"/>
                </a:moveTo>
                <a:lnTo>
                  <a:pt x="647192" y="3225799"/>
                </a:lnTo>
                <a:lnTo>
                  <a:pt x="645668" y="3238499"/>
                </a:lnTo>
                <a:lnTo>
                  <a:pt x="643382" y="3251199"/>
                </a:lnTo>
                <a:lnTo>
                  <a:pt x="640334" y="3251199"/>
                </a:lnTo>
                <a:lnTo>
                  <a:pt x="636524" y="3263900"/>
                </a:lnTo>
                <a:lnTo>
                  <a:pt x="652272" y="3263900"/>
                </a:lnTo>
                <a:lnTo>
                  <a:pt x="655701" y="3251199"/>
                </a:lnTo>
                <a:lnTo>
                  <a:pt x="658240" y="3238499"/>
                </a:lnTo>
                <a:lnTo>
                  <a:pt x="659892" y="3225799"/>
                </a:lnTo>
                <a:close/>
              </a:path>
              <a:path w="685800" h="3340100">
                <a:moveTo>
                  <a:pt x="643255" y="63500"/>
                </a:moveTo>
                <a:lnTo>
                  <a:pt x="627888" y="63500"/>
                </a:lnTo>
                <a:lnTo>
                  <a:pt x="633222" y="76200"/>
                </a:lnTo>
                <a:lnTo>
                  <a:pt x="637286" y="76200"/>
                </a:lnTo>
                <a:lnTo>
                  <a:pt x="641096" y="88900"/>
                </a:lnTo>
                <a:lnTo>
                  <a:pt x="644017" y="101600"/>
                </a:lnTo>
                <a:lnTo>
                  <a:pt x="646049" y="101600"/>
                </a:lnTo>
                <a:lnTo>
                  <a:pt x="647319" y="114300"/>
                </a:lnTo>
                <a:lnTo>
                  <a:pt x="647700" y="127000"/>
                </a:lnTo>
                <a:lnTo>
                  <a:pt x="647700" y="3225799"/>
                </a:lnTo>
                <a:lnTo>
                  <a:pt x="660400" y="3225799"/>
                </a:lnTo>
                <a:lnTo>
                  <a:pt x="660400" y="127000"/>
                </a:lnTo>
                <a:lnTo>
                  <a:pt x="659892" y="114300"/>
                </a:lnTo>
                <a:lnTo>
                  <a:pt x="658368" y="101600"/>
                </a:lnTo>
                <a:lnTo>
                  <a:pt x="655955" y="88900"/>
                </a:lnTo>
                <a:lnTo>
                  <a:pt x="652526" y="88900"/>
                </a:lnTo>
                <a:lnTo>
                  <a:pt x="648208" y="76200"/>
                </a:lnTo>
                <a:lnTo>
                  <a:pt x="643255" y="63500"/>
                </a:lnTo>
                <a:close/>
              </a:path>
              <a:path w="685800" h="3340100">
                <a:moveTo>
                  <a:pt x="647953" y="25400"/>
                </a:moveTo>
                <a:lnTo>
                  <a:pt x="622553" y="25400"/>
                </a:lnTo>
                <a:lnTo>
                  <a:pt x="631317" y="38100"/>
                </a:lnTo>
                <a:lnTo>
                  <a:pt x="639445" y="38100"/>
                </a:lnTo>
                <a:lnTo>
                  <a:pt x="646811" y="50800"/>
                </a:lnTo>
                <a:lnTo>
                  <a:pt x="653414" y="63500"/>
                </a:lnTo>
                <a:lnTo>
                  <a:pt x="659130" y="63500"/>
                </a:lnTo>
                <a:lnTo>
                  <a:pt x="663956" y="76200"/>
                </a:lnTo>
                <a:lnTo>
                  <a:pt x="667893" y="88900"/>
                </a:lnTo>
                <a:lnTo>
                  <a:pt x="670687" y="101600"/>
                </a:lnTo>
                <a:lnTo>
                  <a:pt x="672464" y="114300"/>
                </a:lnTo>
                <a:lnTo>
                  <a:pt x="673100" y="127000"/>
                </a:lnTo>
                <a:lnTo>
                  <a:pt x="673100" y="3225799"/>
                </a:lnTo>
                <a:lnTo>
                  <a:pt x="685800" y="3225799"/>
                </a:lnTo>
                <a:lnTo>
                  <a:pt x="685800" y="127000"/>
                </a:lnTo>
                <a:lnTo>
                  <a:pt x="685038" y="114300"/>
                </a:lnTo>
                <a:lnTo>
                  <a:pt x="675386" y="76200"/>
                </a:lnTo>
                <a:lnTo>
                  <a:pt x="656209" y="38100"/>
                </a:lnTo>
                <a:lnTo>
                  <a:pt x="647953" y="25400"/>
                </a:lnTo>
                <a:close/>
              </a:path>
              <a:path w="685800" h="3340100">
                <a:moveTo>
                  <a:pt x="58928" y="63500"/>
                </a:moveTo>
                <a:lnTo>
                  <a:pt x="42925" y="63500"/>
                </a:lnTo>
                <a:lnTo>
                  <a:pt x="37846" y="76200"/>
                </a:lnTo>
                <a:lnTo>
                  <a:pt x="53848" y="76200"/>
                </a:lnTo>
                <a:lnTo>
                  <a:pt x="58928" y="63500"/>
                </a:lnTo>
                <a:close/>
              </a:path>
              <a:path w="685800" h="3340100">
                <a:moveTo>
                  <a:pt x="85471" y="38100"/>
                </a:moveTo>
                <a:lnTo>
                  <a:pt x="62611" y="38100"/>
                </a:lnTo>
                <a:lnTo>
                  <a:pt x="55372" y="50800"/>
                </a:lnTo>
                <a:lnTo>
                  <a:pt x="48768" y="63500"/>
                </a:lnTo>
                <a:lnTo>
                  <a:pt x="64770" y="63500"/>
                </a:lnTo>
                <a:lnTo>
                  <a:pt x="71120" y="50800"/>
                </a:lnTo>
                <a:lnTo>
                  <a:pt x="78105" y="50800"/>
                </a:lnTo>
                <a:lnTo>
                  <a:pt x="85471" y="38100"/>
                </a:lnTo>
                <a:close/>
              </a:path>
              <a:path w="685800" h="3340100">
                <a:moveTo>
                  <a:pt x="623697" y="38100"/>
                </a:moveTo>
                <a:lnTo>
                  <a:pt x="601980" y="38100"/>
                </a:lnTo>
                <a:lnTo>
                  <a:pt x="609346" y="50800"/>
                </a:lnTo>
                <a:lnTo>
                  <a:pt x="616076" y="50800"/>
                </a:lnTo>
                <a:lnTo>
                  <a:pt x="622300" y="63500"/>
                </a:lnTo>
                <a:lnTo>
                  <a:pt x="637413" y="63500"/>
                </a:lnTo>
                <a:lnTo>
                  <a:pt x="630809" y="50800"/>
                </a:lnTo>
                <a:lnTo>
                  <a:pt x="623697" y="38100"/>
                </a:lnTo>
                <a:close/>
              </a:path>
              <a:path w="685800" h="3340100">
                <a:moveTo>
                  <a:pt x="82296" y="12700"/>
                </a:moveTo>
                <a:lnTo>
                  <a:pt x="55245" y="12700"/>
                </a:lnTo>
                <a:lnTo>
                  <a:pt x="45593" y="25400"/>
                </a:lnTo>
                <a:lnTo>
                  <a:pt x="36575" y="38100"/>
                </a:lnTo>
                <a:lnTo>
                  <a:pt x="54102" y="38100"/>
                </a:lnTo>
                <a:lnTo>
                  <a:pt x="62865" y="25400"/>
                </a:lnTo>
                <a:lnTo>
                  <a:pt x="72390" y="25400"/>
                </a:lnTo>
                <a:lnTo>
                  <a:pt x="82296" y="12700"/>
                </a:lnTo>
                <a:close/>
              </a:path>
              <a:path w="685800" h="3340100">
                <a:moveTo>
                  <a:pt x="598677" y="25400"/>
                </a:moveTo>
                <a:lnTo>
                  <a:pt x="87884" y="25400"/>
                </a:lnTo>
                <a:lnTo>
                  <a:pt x="78867" y="38100"/>
                </a:lnTo>
                <a:lnTo>
                  <a:pt x="607440" y="38100"/>
                </a:lnTo>
                <a:lnTo>
                  <a:pt x="598677" y="25400"/>
                </a:lnTo>
                <a:close/>
              </a:path>
              <a:path w="685800" h="3340100">
                <a:moveTo>
                  <a:pt x="629158" y="12700"/>
                </a:moveTo>
                <a:lnTo>
                  <a:pt x="602996" y="12700"/>
                </a:lnTo>
                <a:lnTo>
                  <a:pt x="613028" y="25400"/>
                </a:lnTo>
                <a:lnTo>
                  <a:pt x="638937" y="25400"/>
                </a:lnTo>
                <a:lnTo>
                  <a:pt x="629158" y="12700"/>
                </a:lnTo>
                <a:close/>
              </a:path>
              <a:path w="685800" h="3340100">
                <a:moveTo>
                  <a:pt x="607313" y="0"/>
                </a:moveTo>
                <a:lnTo>
                  <a:pt x="76708" y="0"/>
                </a:lnTo>
                <a:lnTo>
                  <a:pt x="65786" y="12700"/>
                </a:lnTo>
                <a:lnTo>
                  <a:pt x="618617" y="12700"/>
                </a:lnTo>
                <a:lnTo>
                  <a:pt x="607313" y="0"/>
                </a:lnTo>
                <a:close/>
              </a:path>
            </a:pathLst>
          </a:custGeom>
          <a:solidFill>
            <a:srgbClr val="99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163294" y="3900900"/>
            <a:ext cx="309880" cy="207581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15"/>
              </a:lnSpc>
            </a:pPr>
            <a:r>
              <a:rPr sz="2000" b="1" dirty="0">
                <a:solidFill>
                  <a:srgbClr val="800000"/>
                </a:solidFill>
                <a:latin typeface="Arial"/>
                <a:cs typeface="Arial"/>
              </a:rPr>
              <a:t>Ігрові</a:t>
            </a:r>
            <a:r>
              <a:rPr sz="2000" b="1" spc="-70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solidFill>
                  <a:srgbClr val="800000"/>
                </a:solidFill>
                <a:latin typeface="Arial"/>
                <a:cs typeface="Arial"/>
              </a:rPr>
              <a:t>технології</a:t>
            </a:r>
            <a:endParaRPr sz="20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708653" y="3284982"/>
            <a:ext cx="719455" cy="3312160"/>
          </a:xfrm>
          <a:custGeom>
            <a:avLst/>
            <a:gdLst/>
            <a:ahLst/>
            <a:cxnLst/>
            <a:rect l="l" t="t" r="r" b="b"/>
            <a:pathLst>
              <a:path w="719454" h="3312159">
                <a:moveTo>
                  <a:pt x="599440" y="0"/>
                </a:moveTo>
                <a:lnTo>
                  <a:pt x="119887" y="0"/>
                </a:lnTo>
                <a:lnTo>
                  <a:pt x="73241" y="9427"/>
                </a:lnTo>
                <a:lnTo>
                  <a:pt x="35131" y="35131"/>
                </a:lnTo>
                <a:lnTo>
                  <a:pt x="9427" y="73241"/>
                </a:lnTo>
                <a:lnTo>
                  <a:pt x="0" y="119887"/>
                </a:lnTo>
                <a:lnTo>
                  <a:pt x="0" y="3191763"/>
                </a:lnTo>
                <a:lnTo>
                  <a:pt x="9427" y="3238432"/>
                </a:lnTo>
                <a:lnTo>
                  <a:pt x="35131" y="3276539"/>
                </a:lnTo>
                <a:lnTo>
                  <a:pt x="73241" y="3302231"/>
                </a:lnTo>
                <a:lnTo>
                  <a:pt x="119887" y="3311652"/>
                </a:lnTo>
                <a:lnTo>
                  <a:pt x="599440" y="3311652"/>
                </a:lnTo>
                <a:lnTo>
                  <a:pt x="646086" y="3302231"/>
                </a:lnTo>
                <a:lnTo>
                  <a:pt x="684196" y="3276539"/>
                </a:lnTo>
                <a:lnTo>
                  <a:pt x="709900" y="3238432"/>
                </a:lnTo>
                <a:lnTo>
                  <a:pt x="719328" y="3191763"/>
                </a:lnTo>
                <a:lnTo>
                  <a:pt x="719328" y="119887"/>
                </a:lnTo>
                <a:lnTo>
                  <a:pt x="709900" y="73241"/>
                </a:lnTo>
                <a:lnTo>
                  <a:pt x="684196" y="35131"/>
                </a:lnTo>
                <a:lnTo>
                  <a:pt x="646086" y="9427"/>
                </a:lnTo>
                <a:lnTo>
                  <a:pt x="599440" y="0"/>
                </a:lnTo>
                <a:close/>
              </a:path>
            </a:pathLst>
          </a:custGeom>
          <a:solidFill>
            <a:srgbClr val="FF9900">
              <a:alpha val="5803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689603" y="3275584"/>
            <a:ext cx="757555" cy="3340100"/>
          </a:xfrm>
          <a:custGeom>
            <a:avLst/>
            <a:gdLst/>
            <a:ahLst/>
            <a:cxnLst/>
            <a:rect l="l" t="t" r="r" b="b"/>
            <a:pathLst>
              <a:path w="757554" h="3340100">
                <a:moveTo>
                  <a:pt x="685673" y="3327400"/>
                </a:moveTo>
                <a:lnTo>
                  <a:pt x="73533" y="3327400"/>
                </a:lnTo>
                <a:lnTo>
                  <a:pt x="85851" y="3340100"/>
                </a:lnTo>
                <a:lnTo>
                  <a:pt x="673481" y="3340100"/>
                </a:lnTo>
                <a:lnTo>
                  <a:pt x="685673" y="3327400"/>
                </a:lnTo>
                <a:close/>
              </a:path>
              <a:path w="757554" h="3340100">
                <a:moveTo>
                  <a:pt x="58928" y="3302000"/>
                </a:moveTo>
                <a:lnTo>
                  <a:pt x="41401" y="3302000"/>
                </a:lnTo>
                <a:lnTo>
                  <a:pt x="51308" y="3314700"/>
                </a:lnTo>
                <a:lnTo>
                  <a:pt x="62103" y="3327400"/>
                </a:lnTo>
                <a:lnTo>
                  <a:pt x="90170" y="3327400"/>
                </a:lnTo>
                <a:lnTo>
                  <a:pt x="79121" y="3314700"/>
                </a:lnTo>
                <a:lnTo>
                  <a:pt x="68580" y="3314700"/>
                </a:lnTo>
                <a:lnTo>
                  <a:pt x="58928" y="3302000"/>
                </a:lnTo>
                <a:close/>
              </a:path>
              <a:path w="757554" h="3340100">
                <a:moveTo>
                  <a:pt x="629793" y="3314700"/>
                </a:moveTo>
                <a:lnTo>
                  <a:pt x="138937" y="3314700"/>
                </a:lnTo>
                <a:lnTo>
                  <a:pt x="618236" y="3327400"/>
                </a:lnTo>
                <a:lnTo>
                  <a:pt x="629793" y="3314700"/>
                </a:lnTo>
                <a:close/>
              </a:path>
              <a:path w="757554" h="3340100">
                <a:moveTo>
                  <a:pt x="706247" y="25400"/>
                </a:moveTo>
                <a:lnTo>
                  <a:pt x="688848" y="25400"/>
                </a:lnTo>
                <a:lnTo>
                  <a:pt x="698626" y="38100"/>
                </a:lnTo>
                <a:lnTo>
                  <a:pt x="707517" y="50800"/>
                </a:lnTo>
                <a:lnTo>
                  <a:pt x="715772" y="50800"/>
                </a:lnTo>
                <a:lnTo>
                  <a:pt x="723011" y="63500"/>
                </a:lnTo>
                <a:lnTo>
                  <a:pt x="738886" y="101600"/>
                </a:lnTo>
                <a:lnTo>
                  <a:pt x="744728" y="139700"/>
                </a:lnTo>
                <a:lnTo>
                  <a:pt x="744728" y="3213100"/>
                </a:lnTo>
                <a:lnTo>
                  <a:pt x="744093" y="3225800"/>
                </a:lnTo>
                <a:lnTo>
                  <a:pt x="742188" y="3238500"/>
                </a:lnTo>
                <a:lnTo>
                  <a:pt x="739140" y="3238500"/>
                </a:lnTo>
                <a:lnTo>
                  <a:pt x="734949" y="3251200"/>
                </a:lnTo>
                <a:lnTo>
                  <a:pt x="729615" y="3263900"/>
                </a:lnTo>
                <a:lnTo>
                  <a:pt x="723265" y="3276600"/>
                </a:lnTo>
                <a:lnTo>
                  <a:pt x="716153" y="3289300"/>
                </a:lnTo>
                <a:lnTo>
                  <a:pt x="708025" y="3302000"/>
                </a:lnTo>
                <a:lnTo>
                  <a:pt x="699008" y="3302000"/>
                </a:lnTo>
                <a:lnTo>
                  <a:pt x="689356" y="3314700"/>
                </a:lnTo>
                <a:lnTo>
                  <a:pt x="679069" y="3314700"/>
                </a:lnTo>
                <a:lnTo>
                  <a:pt x="668020" y="3327400"/>
                </a:lnTo>
                <a:lnTo>
                  <a:pt x="696849" y="3327400"/>
                </a:lnTo>
                <a:lnTo>
                  <a:pt x="707517" y="3314700"/>
                </a:lnTo>
                <a:lnTo>
                  <a:pt x="717423" y="3302000"/>
                </a:lnTo>
                <a:lnTo>
                  <a:pt x="726313" y="3289300"/>
                </a:lnTo>
                <a:lnTo>
                  <a:pt x="734187" y="3289300"/>
                </a:lnTo>
                <a:lnTo>
                  <a:pt x="751332" y="3251200"/>
                </a:lnTo>
                <a:lnTo>
                  <a:pt x="757428" y="3213100"/>
                </a:lnTo>
                <a:lnTo>
                  <a:pt x="757428" y="139700"/>
                </a:lnTo>
                <a:lnTo>
                  <a:pt x="754380" y="101600"/>
                </a:lnTo>
                <a:lnTo>
                  <a:pt x="740156" y="63500"/>
                </a:lnTo>
                <a:lnTo>
                  <a:pt x="733171" y="63500"/>
                </a:lnTo>
                <a:lnTo>
                  <a:pt x="725170" y="50800"/>
                </a:lnTo>
                <a:lnTo>
                  <a:pt x="716026" y="38100"/>
                </a:lnTo>
                <a:lnTo>
                  <a:pt x="706247" y="25400"/>
                </a:lnTo>
                <a:close/>
              </a:path>
              <a:path w="757554" h="3340100">
                <a:moveTo>
                  <a:pt x="138937" y="3302000"/>
                </a:moveTo>
                <a:lnTo>
                  <a:pt x="84582" y="3302000"/>
                </a:lnTo>
                <a:lnTo>
                  <a:pt x="94487" y="3314700"/>
                </a:lnTo>
                <a:lnTo>
                  <a:pt x="617728" y="3314700"/>
                </a:lnTo>
                <a:lnTo>
                  <a:pt x="138937" y="3302000"/>
                </a:lnTo>
                <a:close/>
              </a:path>
              <a:path w="757554" h="3340100">
                <a:moveTo>
                  <a:pt x="672338" y="3302000"/>
                </a:moveTo>
                <a:lnTo>
                  <a:pt x="627888" y="3302000"/>
                </a:lnTo>
                <a:lnTo>
                  <a:pt x="617728" y="3314700"/>
                </a:lnTo>
                <a:lnTo>
                  <a:pt x="662432" y="3314700"/>
                </a:lnTo>
                <a:lnTo>
                  <a:pt x="672338" y="3302000"/>
                </a:lnTo>
                <a:close/>
              </a:path>
              <a:path w="757554" h="3340100">
                <a:moveTo>
                  <a:pt x="68072" y="25400"/>
                </a:moveTo>
                <a:lnTo>
                  <a:pt x="49911" y="25400"/>
                </a:lnTo>
                <a:lnTo>
                  <a:pt x="40132" y="38100"/>
                </a:lnTo>
                <a:lnTo>
                  <a:pt x="31242" y="50800"/>
                </a:lnTo>
                <a:lnTo>
                  <a:pt x="23241" y="63500"/>
                </a:lnTo>
                <a:lnTo>
                  <a:pt x="16383" y="76200"/>
                </a:lnTo>
                <a:lnTo>
                  <a:pt x="10541" y="76200"/>
                </a:lnTo>
                <a:lnTo>
                  <a:pt x="6096" y="88900"/>
                </a:lnTo>
                <a:lnTo>
                  <a:pt x="2667" y="114300"/>
                </a:lnTo>
                <a:lnTo>
                  <a:pt x="635" y="127000"/>
                </a:lnTo>
                <a:lnTo>
                  <a:pt x="0" y="139700"/>
                </a:lnTo>
                <a:lnTo>
                  <a:pt x="0" y="3213100"/>
                </a:lnTo>
                <a:lnTo>
                  <a:pt x="6604" y="3251200"/>
                </a:lnTo>
                <a:lnTo>
                  <a:pt x="24257" y="3289300"/>
                </a:lnTo>
                <a:lnTo>
                  <a:pt x="32385" y="3302000"/>
                </a:lnTo>
                <a:lnTo>
                  <a:pt x="49911" y="3302000"/>
                </a:lnTo>
                <a:lnTo>
                  <a:pt x="41783" y="3289300"/>
                </a:lnTo>
                <a:lnTo>
                  <a:pt x="34417" y="3276600"/>
                </a:lnTo>
                <a:lnTo>
                  <a:pt x="28067" y="3263900"/>
                </a:lnTo>
                <a:lnTo>
                  <a:pt x="22733" y="3251200"/>
                </a:lnTo>
                <a:lnTo>
                  <a:pt x="18542" y="3251200"/>
                </a:lnTo>
                <a:lnTo>
                  <a:pt x="15367" y="3238500"/>
                </a:lnTo>
                <a:lnTo>
                  <a:pt x="13462" y="3225800"/>
                </a:lnTo>
                <a:lnTo>
                  <a:pt x="12700" y="3213100"/>
                </a:lnTo>
                <a:lnTo>
                  <a:pt x="12700" y="139700"/>
                </a:lnTo>
                <a:lnTo>
                  <a:pt x="18287" y="101600"/>
                </a:lnTo>
                <a:lnTo>
                  <a:pt x="34036" y="63500"/>
                </a:lnTo>
                <a:lnTo>
                  <a:pt x="41401" y="50800"/>
                </a:lnTo>
                <a:lnTo>
                  <a:pt x="49530" y="50800"/>
                </a:lnTo>
                <a:lnTo>
                  <a:pt x="58420" y="38100"/>
                </a:lnTo>
                <a:lnTo>
                  <a:pt x="68072" y="25400"/>
                </a:lnTo>
                <a:close/>
              </a:path>
              <a:path w="757554" h="3340100">
                <a:moveTo>
                  <a:pt x="81787" y="3289300"/>
                </a:moveTo>
                <a:lnTo>
                  <a:pt x="66421" y="3289300"/>
                </a:lnTo>
                <a:lnTo>
                  <a:pt x="75184" y="3302000"/>
                </a:lnTo>
                <a:lnTo>
                  <a:pt x="90043" y="3302000"/>
                </a:lnTo>
                <a:lnTo>
                  <a:pt x="81787" y="3289300"/>
                </a:lnTo>
                <a:close/>
              </a:path>
              <a:path w="757554" h="3340100">
                <a:moveTo>
                  <a:pt x="690499" y="3289300"/>
                </a:moveTo>
                <a:lnTo>
                  <a:pt x="674116" y="3289300"/>
                </a:lnTo>
                <a:lnTo>
                  <a:pt x="665734" y="3302000"/>
                </a:lnTo>
                <a:lnTo>
                  <a:pt x="681736" y="3302000"/>
                </a:lnTo>
                <a:lnTo>
                  <a:pt x="690499" y="3289300"/>
                </a:lnTo>
                <a:close/>
              </a:path>
              <a:path w="757554" h="3340100">
                <a:moveTo>
                  <a:pt x="67056" y="3276600"/>
                </a:moveTo>
                <a:lnTo>
                  <a:pt x="51181" y="3276600"/>
                </a:lnTo>
                <a:lnTo>
                  <a:pt x="58420" y="3289300"/>
                </a:lnTo>
                <a:lnTo>
                  <a:pt x="74041" y="3289300"/>
                </a:lnTo>
                <a:lnTo>
                  <a:pt x="67056" y="3276600"/>
                </a:lnTo>
                <a:close/>
              </a:path>
              <a:path w="757554" h="3340100">
                <a:moveTo>
                  <a:pt x="705993" y="3276600"/>
                </a:moveTo>
                <a:lnTo>
                  <a:pt x="689229" y="3276600"/>
                </a:lnTo>
                <a:lnTo>
                  <a:pt x="681990" y="3289300"/>
                </a:lnTo>
                <a:lnTo>
                  <a:pt x="698626" y="3289300"/>
                </a:lnTo>
                <a:lnTo>
                  <a:pt x="705993" y="3276600"/>
                </a:lnTo>
                <a:close/>
              </a:path>
              <a:path w="757554" h="3340100">
                <a:moveTo>
                  <a:pt x="55880" y="76200"/>
                </a:moveTo>
                <a:lnTo>
                  <a:pt x="39243" y="76200"/>
                </a:lnTo>
                <a:lnTo>
                  <a:pt x="34417" y="88900"/>
                </a:lnTo>
                <a:lnTo>
                  <a:pt x="30607" y="101600"/>
                </a:lnTo>
                <a:lnTo>
                  <a:pt x="27812" y="114300"/>
                </a:lnTo>
                <a:lnTo>
                  <a:pt x="26035" y="127000"/>
                </a:lnTo>
                <a:lnTo>
                  <a:pt x="25400" y="139700"/>
                </a:lnTo>
                <a:lnTo>
                  <a:pt x="25400" y="3213100"/>
                </a:lnTo>
                <a:lnTo>
                  <a:pt x="26035" y="3213100"/>
                </a:lnTo>
                <a:lnTo>
                  <a:pt x="27686" y="3225800"/>
                </a:lnTo>
                <a:lnTo>
                  <a:pt x="30480" y="3238500"/>
                </a:lnTo>
                <a:lnTo>
                  <a:pt x="34162" y="3251200"/>
                </a:lnTo>
                <a:lnTo>
                  <a:pt x="38988" y="3263900"/>
                </a:lnTo>
                <a:lnTo>
                  <a:pt x="44576" y="3276600"/>
                </a:lnTo>
                <a:lnTo>
                  <a:pt x="60579" y="3276600"/>
                </a:lnTo>
                <a:lnTo>
                  <a:pt x="54737" y="3263900"/>
                </a:lnTo>
                <a:lnTo>
                  <a:pt x="49784" y="3251200"/>
                </a:lnTo>
                <a:lnTo>
                  <a:pt x="45593" y="3251200"/>
                </a:lnTo>
                <a:lnTo>
                  <a:pt x="42418" y="3238500"/>
                </a:lnTo>
                <a:lnTo>
                  <a:pt x="40005" y="3225800"/>
                </a:lnTo>
                <a:lnTo>
                  <a:pt x="38608" y="3213100"/>
                </a:lnTo>
                <a:lnTo>
                  <a:pt x="38100" y="3200400"/>
                </a:lnTo>
                <a:lnTo>
                  <a:pt x="38100" y="139700"/>
                </a:lnTo>
                <a:lnTo>
                  <a:pt x="38735" y="127000"/>
                </a:lnTo>
                <a:lnTo>
                  <a:pt x="40386" y="114300"/>
                </a:lnTo>
                <a:lnTo>
                  <a:pt x="42925" y="101600"/>
                </a:lnTo>
                <a:lnTo>
                  <a:pt x="46355" y="101600"/>
                </a:lnTo>
                <a:lnTo>
                  <a:pt x="50673" y="88900"/>
                </a:lnTo>
                <a:lnTo>
                  <a:pt x="55880" y="76200"/>
                </a:lnTo>
                <a:close/>
              </a:path>
              <a:path w="757554" h="3340100">
                <a:moveTo>
                  <a:pt x="718438" y="76200"/>
                </a:moveTo>
                <a:lnTo>
                  <a:pt x="702563" y="76200"/>
                </a:lnTo>
                <a:lnTo>
                  <a:pt x="707644" y="88900"/>
                </a:lnTo>
                <a:lnTo>
                  <a:pt x="711835" y="101600"/>
                </a:lnTo>
                <a:lnTo>
                  <a:pt x="715010" y="101600"/>
                </a:lnTo>
                <a:lnTo>
                  <a:pt x="717423" y="114300"/>
                </a:lnTo>
                <a:lnTo>
                  <a:pt x="718947" y="127000"/>
                </a:lnTo>
                <a:lnTo>
                  <a:pt x="719328" y="139700"/>
                </a:lnTo>
                <a:lnTo>
                  <a:pt x="719328" y="3213100"/>
                </a:lnTo>
                <a:lnTo>
                  <a:pt x="718820" y="3213100"/>
                </a:lnTo>
                <a:lnTo>
                  <a:pt x="717042" y="3225800"/>
                </a:lnTo>
                <a:lnTo>
                  <a:pt x="714501" y="3238500"/>
                </a:lnTo>
                <a:lnTo>
                  <a:pt x="711073" y="3251200"/>
                </a:lnTo>
                <a:lnTo>
                  <a:pt x="706755" y="3251200"/>
                </a:lnTo>
                <a:lnTo>
                  <a:pt x="701675" y="3263900"/>
                </a:lnTo>
                <a:lnTo>
                  <a:pt x="695706" y="3276600"/>
                </a:lnTo>
                <a:lnTo>
                  <a:pt x="712470" y="3276600"/>
                </a:lnTo>
                <a:lnTo>
                  <a:pt x="718185" y="3263900"/>
                </a:lnTo>
                <a:lnTo>
                  <a:pt x="723011" y="3251200"/>
                </a:lnTo>
                <a:lnTo>
                  <a:pt x="726821" y="3238500"/>
                </a:lnTo>
                <a:lnTo>
                  <a:pt x="729615" y="3225800"/>
                </a:lnTo>
                <a:lnTo>
                  <a:pt x="731520" y="3225800"/>
                </a:lnTo>
                <a:lnTo>
                  <a:pt x="732028" y="3213100"/>
                </a:lnTo>
                <a:lnTo>
                  <a:pt x="732028" y="139700"/>
                </a:lnTo>
                <a:lnTo>
                  <a:pt x="731520" y="127000"/>
                </a:lnTo>
                <a:lnTo>
                  <a:pt x="729742" y="114300"/>
                </a:lnTo>
                <a:lnTo>
                  <a:pt x="726948" y="101600"/>
                </a:lnTo>
                <a:lnTo>
                  <a:pt x="723265" y="88900"/>
                </a:lnTo>
                <a:lnTo>
                  <a:pt x="718438" y="76200"/>
                </a:lnTo>
                <a:close/>
              </a:path>
              <a:path w="757554" h="3340100">
                <a:moveTo>
                  <a:pt x="83312" y="50800"/>
                </a:moveTo>
                <a:lnTo>
                  <a:pt x="58928" y="50800"/>
                </a:lnTo>
                <a:lnTo>
                  <a:pt x="51562" y="63500"/>
                </a:lnTo>
                <a:lnTo>
                  <a:pt x="44958" y="76200"/>
                </a:lnTo>
                <a:lnTo>
                  <a:pt x="61722" y="76200"/>
                </a:lnTo>
                <a:lnTo>
                  <a:pt x="68325" y="63500"/>
                </a:lnTo>
                <a:lnTo>
                  <a:pt x="75437" y="63500"/>
                </a:lnTo>
                <a:lnTo>
                  <a:pt x="83312" y="50800"/>
                </a:lnTo>
                <a:close/>
              </a:path>
              <a:path w="757554" h="3340100">
                <a:moveTo>
                  <a:pt x="699135" y="50800"/>
                </a:moveTo>
                <a:lnTo>
                  <a:pt x="675513" y="50800"/>
                </a:lnTo>
                <a:lnTo>
                  <a:pt x="683260" y="63500"/>
                </a:lnTo>
                <a:lnTo>
                  <a:pt x="690626" y="63500"/>
                </a:lnTo>
                <a:lnTo>
                  <a:pt x="696976" y="76200"/>
                </a:lnTo>
                <a:lnTo>
                  <a:pt x="712851" y="76200"/>
                </a:lnTo>
                <a:lnTo>
                  <a:pt x="706374" y="63500"/>
                </a:lnTo>
                <a:lnTo>
                  <a:pt x="699135" y="50800"/>
                </a:lnTo>
                <a:close/>
              </a:path>
              <a:path w="757554" h="3340100">
                <a:moveTo>
                  <a:pt x="100584" y="38100"/>
                </a:moveTo>
                <a:lnTo>
                  <a:pt x="75692" y="38100"/>
                </a:lnTo>
                <a:lnTo>
                  <a:pt x="66929" y="50800"/>
                </a:lnTo>
                <a:lnTo>
                  <a:pt x="91694" y="50800"/>
                </a:lnTo>
                <a:lnTo>
                  <a:pt x="100584" y="38100"/>
                </a:lnTo>
                <a:close/>
              </a:path>
              <a:path w="757554" h="3340100">
                <a:moveTo>
                  <a:pt x="682244" y="38100"/>
                </a:moveTo>
                <a:lnTo>
                  <a:pt x="658749" y="38100"/>
                </a:lnTo>
                <a:lnTo>
                  <a:pt x="667385" y="50800"/>
                </a:lnTo>
                <a:lnTo>
                  <a:pt x="690880" y="50800"/>
                </a:lnTo>
                <a:lnTo>
                  <a:pt x="682244" y="38100"/>
                </a:lnTo>
                <a:close/>
              </a:path>
              <a:path w="757554" h="3340100">
                <a:moveTo>
                  <a:pt x="663067" y="25400"/>
                </a:moveTo>
                <a:lnTo>
                  <a:pt x="94996" y="25400"/>
                </a:lnTo>
                <a:lnTo>
                  <a:pt x="85090" y="38100"/>
                </a:lnTo>
                <a:lnTo>
                  <a:pt x="672973" y="38100"/>
                </a:lnTo>
                <a:lnTo>
                  <a:pt x="663067" y="25400"/>
                </a:lnTo>
                <a:close/>
              </a:path>
              <a:path w="757554" h="3340100">
                <a:moveTo>
                  <a:pt x="101219" y="12700"/>
                </a:moveTo>
                <a:lnTo>
                  <a:pt x="72009" y="12700"/>
                </a:lnTo>
                <a:lnTo>
                  <a:pt x="60451" y="25400"/>
                </a:lnTo>
                <a:lnTo>
                  <a:pt x="89535" y="25400"/>
                </a:lnTo>
                <a:lnTo>
                  <a:pt x="101219" y="12700"/>
                </a:lnTo>
                <a:close/>
              </a:path>
              <a:path w="757554" h="3340100">
                <a:moveTo>
                  <a:pt x="684022" y="12700"/>
                </a:moveTo>
                <a:lnTo>
                  <a:pt x="655828" y="12700"/>
                </a:lnTo>
                <a:lnTo>
                  <a:pt x="667385" y="25400"/>
                </a:lnTo>
                <a:lnTo>
                  <a:pt x="695451" y="25400"/>
                </a:lnTo>
                <a:lnTo>
                  <a:pt x="684022" y="12700"/>
                </a:lnTo>
                <a:close/>
              </a:path>
              <a:path w="757554" h="3340100">
                <a:moveTo>
                  <a:pt x="659003" y="0"/>
                </a:moveTo>
                <a:lnTo>
                  <a:pt x="96900" y="0"/>
                </a:lnTo>
                <a:lnTo>
                  <a:pt x="84074" y="12700"/>
                </a:lnTo>
                <a:lnTo>
                  <a:pt x="671703" y="12700"/>
                </a:lnTo>
                <a:lnTo>
                  <a:pt x="659003" y="0"/>
                </a:lnTo>
                <a:close/>
              </a:path>
            </a:pathLst>
          </a:custGeom>
          <a:solidFill>
            <a:srgbClr val="99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3919557" y="4065668"/>
            <a:ext cx="310515" cy="174688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15"/>
              </a:lnSpc>
            </a:pPr>
            <a:r>
              <a:rPr sz="2000" b="1" spc="-10" dirty="0">
                <a:solidFill>
                  <a:srgbClr val="800000"/>
                </a:solidFill>
                <a:latin typeface="Arial"/>
                <a:cs typeface="Arial"/>
              </a:rPr>
              <a:t>ажурна</a:t>
            </a:r>
            <a:r>
              <a:rPr sz="2000" b="1" spc="-55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800000"/>
                </a:solidFill>
                <a:latin typeface="Arial"/>
                <a:cs typeface="Arial"/>
              </a:rPr>
              <a:t>пилка</a:t>
            </a:r>
            <a:endParaRPr sz="20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501134" y="3284982"/>
            <a:ext cx="719455" cy="3313429"/>
          </a:xfrm>
          <a:custGeom>
            <a:avLst/>
            <a:gdLst/>
            <a:ahLst/>
            <a:cxnLst/>
            <a:rect l="l" t="t" r="r" b="b"/>
            <a:pathLst>
              <a:path w="719454" h="3313429">
                <a:moveTo>
                  <a:pt x="599439" y="0"/>
                </a:moveTo>
                <a:lnTo>
                  <a:pt x="119887" y="0"/>
                </a:lnTo>
                <a:lnTo>
                  <a:pt x="73241" y="9427"/>
                </a:lnTo>
                <a:lnTo>
                  <a:pt x="35131" y="35131"/>
                </a:lnTo>
                <a:lnTo>
                  <a:pt x="9427" y="73241"/>
                </a:lnTo>
                <a:lnTo>
                  <a:pt x="0" y="119887"/>
                </a:lnTo>
                <a:lnTo>
                  <a:pt x="0" y="3193287"/>
                </a:lnTo>
                <a:lnTo>
                  <a:pt x="9427" y="3239956"/>
                </a:lnTo>
                <a:lnTo>
                  <a:pt x="35131" y="3278063"/>
                </a:lnTo>
                <a:lnTo>
                  <a:pt x="73241" y="3303755"/>
                </a:lnTo>
                <a:lnTo>
                  <a:pt x="119887" y="3313176"/>
                </a:lnTo>
                <a:lnTo>
                  <a:pt x="599439" y="3313176"/>
                </a:lnTo>
                <a:lnTo>
                  <a:pt x="646086" y="3303755"/>
                </a:lnTo>
                <a:lnTo>
                  <a:pt x="684196" y="3278063"/>
                </a:lnTo>
                <a:lnTo>
                  <a:pt x="709900" y="3239956"/>
                </a:lnTo>
                <a:lnTo>
                  <a:pt x="719327" y="3193287"/>
                </a:lnTo>
                <a:lnTo>
                  <a:pt x="719327" y="119887"/>
                </a:lnTo>
                <a:lnTo>
                  <a:pt x="709900" y="73241"/>
                </a:lnTo>
                <a:lnTo>
                  <a:pt x="684196" y="35131"/>
                </a:lnTo>
                <a:lnTo>
                  <a:pt x="646086" y="9427"/>
                </a:lnTo>
                <a:lnTo>
                  <a:pt x="599439" y="0"/>
                </a:lnTo>
                <a:close/>
              </a:path>
            </a:pathLst>
          </a:custGeom>
          <a:solidFill>
            <a:srgbClr val="FF9900">
              <a:alpha val="5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482084" y="3277108"/>
            <a:ext cx="757555" cy="3340100"/>
          </a:xfrm>
          <a:custGeom>
            <a:avLst/>
            <a:gdLst/>
            <a:ahLst/>
            <a:cxnLst/>
            <a:rect l="l" t="t" r="r" b="b"/>
            <a:pathLst>
              <a:path w="757554" h="3340100">
                <a:moveTo>
                  <a:pt x="685673" y="3327400"/>
                </a:moveTo>
                <a:lnTo>
                  <a:pt x="73532" y="3327400"/>
                </a:lnTo>
                <a:lnTo>
                  <a:pt x="85851" y="3340100"/>
                </a:lnTo>
                <a:lnTo>
                  <a:pt x="673480" y="3340100"/>
                </a:lnTo>
                <a:lnTo>
                  <a:pt x="685673" y="3327400"/>
                </a:lnTo>
                <a:close/>
              </a:path>
              <a:path w="757554" h="3340100">
                <a:moveTo>
                  <a:pt x="58927" y="3302000"/>
                </a:moveTo>
                <a:lnTo>
                  <a:pt x="41401" y="3302000"/>
                </a:lnTo>
                <a:lnTo>
                  <a:pt x="51307" y="3314700"/>
                </a:lnTo>
                <a:lnTo>
                  <a:pt x="62102" y="3327400"/>
                </a:lnTo>
                <a:lnTo>
                  <a:pt x="90169" y="3327400"/>
                </a:lnTo>
                <a:lnTo>
                  <a:pt x="79120" y="3314700"/>
                </a:lnTo>
                <a:lnTo>
                  <a:pt x="68579" y="3314700"/>
                </a:lnTo>
                <a:lnTo>
                  <a:pt x="58927" y="3302000"/>
                </a:lnTo>
                <a:close/>
              </a:path>
              <a:path w="757554" h="3340100">
                <a:moveTo>
                  <a:pt x="629792" y="3314700"/>
                </a:moveTo>
                <a:lnTo>
                  <a:pt x="138937" y="3314700"/>
                </a:lnTo>
                <a:lnTo>
                  <a:pt x="618236" y="3327400"/>
                </a:lnTo>
                <a:lnTo>
                  <a:pt x="629792" y="3314700"/>
                </a:lnTo>
                <a:close/>
              </a:path>
              <a:path w="757554" h="3340100">
                <a:moveTo>
                  <a:pt x="733170" y="50800"/>
                </a:moveTo>
                <a:lnTo>
                  <a:pt x="715771" y="50800"/>
                </a:lnTo>
                <a:lnTo>
                  <a:pt x="723011" y="63500"/>
                </a:lnTo>
                <a:lnTo>
                  <a:pt x="729361" y="76200"/>
                </a:lnTo>
                <a:lnTo>
                  <a:pt x="742061" y="114300"/>
                </a:lnTo>
                <a:lnTo>
                  <a:pt x="744727" y="139700"/>
                </a:lnTo>
                <a:lnTo>
                  <a:pt x="744727" y="3213099"/>
                </a:lnTo>
                <a:lnTo>
                  <a:pt x="744092" y="3225799"/>
                </a:lnTo>
                <a:lnTo>
                  <a:pt x="742188" y="3238499"/>
                </a:lnTo>
                <a:lnTo>
                  <a:pt x="739139" y="3238499"/>
                </a:lnTo>
                <a:lnTo>
                  <a:pt x="734949" y="3251199"/>
                </a:lnTo>
                <a:lnTo>
                  <a:pt x="729614" y="3263900"/>
                </a:lnTo>
                <a:lnTo>
                  <a:pt x="723264" y="3276600"/>
                </a:lnTo>
                <a:lnTo>
                  <a:pt x="716152" y="3289300"/>
                </a:lnTo>
                <a:lnTo>
                  <a:pt x="708025" y="3302000"/>
                </a:lnTo>
                <a:lnTo>
                  <a:pt x="699007" y="3302000"/>
                </a:lnTo>
                <a:lnTo>
                  <a:pt x="689355" y="3314700"/>
                </a:lnTo>
                <a:lnTo>
                  <a:pt x="679068" y="3314700"/>
                </a:lnTo>
                <a:lnTo>
                  <a:pt x="668019" y="3327400"/>
                </a:lnTo>
                <a:lnTo>
                  <a:pt x="696849" y="3327400"/>
                </a:lnTo>
                <a:lnTo>
                  <a:pt x="707516" y="3314700"/>
                </a:lnTo>
                <a:lnTo>
                  <a:pt x="717423" y="3302000"/>
                </a:lnTo>
                <a:lnTo>
                  <a:pt x="726313" y="3289300"/>
                </a:lnTo>
                <a:lnTo>
                  <a:pt x="734187" y="3289300"/>
                </a:lnTo>
                <a:lnTo>
                  <a:pt x="751331" y="3251199"/>
                </a:lnTo>
                <a:lnTo>
                  <a:pt x="757427" y="3213099"/>
                </a:lnTo>
                <a:lnTo>
                  <a:pt x="757427" y="127000"/>
                </a:lnTo>
                <a:lnTo>
                  <a:pt x="750824" y="88900"/>
                </a:lnTo>
                <a:lnTo>
                  <a:pt x="740155" y="63500"/>
                </a:lnTo>
                <a:lnTo>
                  <a:pt x="733170" y="50800"/>
                </a:lnTo>
                <a:close/>
              </a:path>
              <a:path w="757554" h="3340100">
                <a:moveTo>
                  <a:pt x="138937" y="3302000"/>
                </a:moveTo>
                <a:lnTo>
                  <a:pt x="84581" y="3302000"/>
                </a:lnTo>
                <a:lnTo>
                  <a:pt x="94487" y="3314700"/>
                </a:lnTo>
                <a:lnTo>
                  <a:pt x="617727" y="3314700"/>
                </a:lnTo>
                <a:lnTo>
                  <a:pt x="138937" y="3302000"/>
                </a:lnTo>
                <a:close/>
              </a:path>
              <a:path w="757554" h="3340100">
                <a:moveTo>
                  <a:pt x="672338" y="3302000"/>
                </a:moveTo>
                <a:lnTo>
                  <a:pt x="627888" y="3302000"/>
                </a:lnTo>
                <a:lnTo>
                  <a:pt x="617727" y="3314700"/>
                </a:lnTo>
                <a:lnTo>
                  <a:pt x="662431" y="3314700"/>
                </a:lnTo>
                <a:lnTo>
                  <a:pt x="672338" y="3302000"/>
                </a:lnTo>
                <a:close/>
              </a:path>
              <a:path w="757554" h="3340100">
                <a:moveTo>
                  <a:pt x="68071" y="25400"/>
                </a:moveTo>
                <a:lnTo>
                  <a:pt x="49911" y="25400"/>
                </a:lnTo>
                <a:lnTo>
                  <a:pt x="40131" y="38100"/>
                </a:lnTo>
                <a:lnTo>
                  <a:pt x="31241" y="50800"/>
                </a:lnTo>
                <a:lnTo>
                  <a:pt x="23240" y="63500"/>
                </a:lnTo>
                <a:lnTo>
                  <a:pt x="16382" y="63500"/>
                </a:lnTo>
                <a:lnTo>
                  <a:pt x="2666" y="101600"/>
                </a:lnTo>
                <a:lnTo>
                  <a:pt x="0" y="139700"/>
                </a:lnTo>
                <a:lnTo>
                  <a:pt x="0" y="3213099"/>
                </a:lnTo>
                <a:lnTo>
                  <a:pt x="6603" y="3251199"/>
                </a:lnTo>
                <a:lnTo>
                  <a:pt x="24256" y="3289300"/>
                </a:lnTo>
                <a:lnTo>
                  <a:pt x="32385" y="3302000"/>
                </a:lnTo>
                <a:lnTo>
                  <a:pt x="49911" y="3302000"/>
                </a:lnTo>
                <a:lnTo>
                  <a:pt x="41782" y="3289300"/>
                </a:lnTo>
                <a:lnTo>
                  <a:pt x="34416" y="3276600"/>
                </a:lnTo>
                <a:lnTo>
                  <a:pt x="28066" y="3263900"/>
                </a:lnTo>
                <a:lnTo>
                  <a:pt x="22732" y="3251199"/>
                </a:lnTo>
                <a:lnTo>
                  <a:pt x="18541" y="3251199"/>
                </a:lnTo>
                <a:lnTo>
                  <a:pt x="15366" y="3238499"/>
                </a:lnTo>
                <a:lnTo>
                  <a:pt x="13462" y="3225799"/>
                </a:lnTo>
                <a:lnTo>
                  <a:pt x="12700" y="3213099"/>
                </a:lnTo>
                <a:lnTo>
                  <a:pt x="12700" y="139700"/>
                </a:lnTo>
                <a:lnTo>
                  <a:pt x="18287" y="101600"/>
                </a:lnTo>
                <a:lnTo>
                  <a:pt x="34036" y="63500"/>
                </a:lnTo>
                <a:lnTo>
                  <a:pt x="41401" y="50800"/>
                </a:lnTo>
                <a:lnTo>
                  <a:pt x="49529" y="50800"/>
                </a:lnTo>
                <a:lnTo>
                  <a:pt x="58419" y="38100"/>
                </a:lnTo>
                <a:lnTo>
                  <a:pt x="68071" y="25400"/>
                </a:lnTo>
                <a:close/>
              </a:path>
              <a:path w="757554" h="3340100">
                <a:moveTo>
                  <a:pt x="81787" y="3289300"/>
                </a:moveTo>
                <a:lnTo>
                  <a:pt x="66420" y="3289300"/>
                </a:lnTo>
                <a:lnTo>
                  <a:pt x="75183" y="3302000"/>
                </a:lnTo>
                <a:lnTo>
                  <a:pt x="90042" y="3302000"/>
                </a:lnTo>
                <a:lnTo>
                  <a:pt x="81787" y="3289300"/>
                </a:lnTo>
                <a:close/>
              </a:path>
              <a:path w="757554" h="3340100">
                <a:moveTo>
                  <a:pt x="690499" y="3289300"/>
                </a:moveTo>
                <a:lnTo>
                  <a:pt x="674115" y="3289300"/>
                </a:lnTo>
                <a:lnTo>
                  <a:pt x="665733" y="3302000"/>
                </a:lnTo>
                <a:lnTo>
                  <a:pt x="681736" y="3302000"/>
                </a:lnTo>
                <a:lnTo>
                  <a:pt x="690499" y="3289300"/>
                </a:lnTo>
                <a:close/>
              </a:path>
              <a:path w="757554" h="3340100">
                <a:moveTo>
                  <a:pt x="67055" y="3276600"/>
                </a:moveTo>
                <a:lnTo>
                  <a:pt x="51180" y="3276600"/>
                </a:lnTo>
                <a:lnTo>
                  <a:pt x="58419" y="3289300"/>
                </a:lnTo>
                <a:lnTo>
                  <a:pt x="74040" y="3289300"/>
                </a:lnTo>
                <a:lnTo>
                  <a:pt x="67055" y="3276600"/>
                </a:lnTo>
                <a:close/>
              </a:path>
              <a:path w="757554" h="3340100">
                <a:moveTo>
                  <a:pt x="705992" y="3276600"/>
                </a:moveTo>
                <a:lnTo>
                  <a:pt x="689228" y="3276600"/>
                </a:lnTo>
                <a:lnTo>
                  <a:pt x="681989" y="3289300"/>
                </a:lnTo>
                <a:lnTo>
                  <a:pt x="698626" y="3289300"/>
                </a:lnTo>
                <a:lnTo>
                  <a:pt x="705992" y="3276600"/>
                </a:lnTo>
                <a:close/>
              </a:path>
              <a:path w="757554" h="3340100">
                <a:moveTo>
                  <a:pt x="75437" y="50800"/>
                </a:moveTo>
                <a:lnTo>
                  <a:pt x="58927" y="50800"/>
                </a:lnTo>
                <a:lnTo>
                  <a:pt x="51562" y="63500"/>
                </a:lnTo>
                <a:lnTo>
                  <a:pt x="44957" y="76200"/>
                </a:lnTo>
                <a:lnTo>
                  <a:pt x="39242" y="76200"/>
                </a:lnTo>
                <a:lnTo>
                  <a:pt x="27812" y="114300"/>
                </a:lnTo>
                <a:lnTo>
                  <a:pt x="25400" y="139700"/>
                </a:lnTo>
                <a:lnTo>
                  <a:pt x="25400" y="3213099"/>
                </a:lnTo>
                <a:lnTo>
                  <a:pt x="26035" y="3213099"/>
                </a:lnTo>
                <a:lnTo>
                  <a:pt x="27686" y="3225799"/>
                </a:lnTo>
                <a:lnTo>
                  <a:pt x="30479" y="3238499"/>
                </a:lnTo>
                <a:lnTo>
                  <a:pt x="34162" y="3251199"/>
                </a:lnTo>
                <a:lnTo>
                  <a:pt x="38988" y="3263900"/>
                </a:lnTo>
                <a:lnTo>
                  <a:pt x="44576" y="3276600"/>
                </a:lnTo>
                <a:lnTo>
                  <a:pt x="60578" y="3276600"/>
                </a:lnTo>
                <a:lnTo>
                  <a:pt x="54737" y="3263900"/>
                </a:lnTo>
                <a:lnTo>
                  <a:pt x="49783" y="3251199"/>
                </a:lnTo>
                <a:lnTo>
                  <a:pt x="45592" y="3251199"/>
                </a:lnTo>
                <a:lnTo>
                  <a:pt x="42417" y="3238499"/>
                </a:lnTo>
                <a:lnTo>
                  <a:pt x="40004" y="3225799"/>
                </a:lnTo>
                <a:lnTo>
                  <a:pt x="38607" y="3213099"/>
                </a:lnTo>
                <a:lnTo>
                  <a:pt x="38100" y="3200399"/>
                </a:lnTo>
                <a:lnTo>
                  <a:pt x="38100" y="139700"/>
                </a:lnTo>
                <a:lnTo>
                  <a:pt x="38735" y="127000"/>
                </a:lnTo>
                <a:lnTo>
                  <a:pt x="40386" y="114300"/>
                </a:lnTo>
                <a:lnTo>
                  <a:pt x="42925" y="101600"/>
                </a:lnTo>
                <a:lnTo>
                  <a:pt x="46354" y="88900"/>
                </a:lnTo>
                <a:lnTo>
                  <a:pt x="50673" y="88900"/>
                </a:lnTo>
                <a:lnTo>
                  <a:pt x="55879" y="76200"/>
                </a:lnTo>
                <a:lnTo>
                  <a:pt x="61721" y="63500"/>
                </a:lnTo>
                <a:lnTo>
                  <a:pt x="68325" y="63500"/>
                </a:lnTo>
                <a:lnTo>
                  <a:pt x="75437" y="50800"/>
                </a:lnTo>
                <a:close/>
              </a:path>
              <a:path w="757554" h="3340100">
                <a:moveTo>
                  <a:pt x="718438" y="76200"/>
                </a:moveTo>
                <a:lnTo>
                  <a:pt x="702563" y="76200"/>
                </a:lnTo>
                <a:lnTo>
                  <a:pt x="707643" y="88900"/>
                </a:lnTo>
                <a:lnTo>
                  <a:pt x="711835" y="101600"/>
                </a:lnTo>
                <a:lnTo>
                  <a:pt x="715010" y="101600"/>
                </a:lnTo>
                <a:lnTo>
                  <a:pt x="717423" y="114300"/>
                </a:lnTo>
                <a:lnTo>
                  <a:pt x="718946" y="127000"/>
                </a:lnTo>
                <a:lnTo>
                  <a:pt x="719327" y="139700"/>
                </a:lnTo>
                <a:lnTo>
                  <a:pt x="719327" y="3213099"/>
                </a:lnTo>
                <a:lnTo>
                  <a:pt x="718819" y="3213099"/>
                </a:lnTo>
                <a:lnTo>
                  <a:pt x="717041" y="3225799"/>
                </a:lnTo>
                <a:lnTo>
                  <a:pt x="714501" y="3238499"/>
                </a:lnTo>
                <a:lnTo>
                  <a:pt x="711073" y="3251199"/>
                </a:lnTo>
                <a:lnTo>
                  <a:pt x="706754" y="3251199"/>
                </a:lnTo>
                <a:lnTo>
                  <a:pt x="701675" y="3263900"/>
                </a:lnTo>
                <a:lnTo>
                  <a:pt x="695705" y="3276600"/>
                </a:lnTo>
                <a:lnTo>
                  <a:pt x="712469" y="3276600"/>
                </a:lnTo>
                <a:lnTo>
                  <a:pt x="718185" y="3263900"/>
                </a:lnTo>
                <a:lnTo>
                  <a:pt x="723011" y="3251199"/>
                </a:lnTo>
                <a:lnTo>
                  <a:pt x="726820" y="3238499"/>
                </a:lnTo>
                <a:lnTo>
                  <a:pt x="729614" y="3225799"/>
                </a:lnTo>
                <a:lnTo>
                  <a:pt x="731519" y="3225799"/>
                </a:lnTo>
                <a:lnTo>
                  <a:pt x="732027" y="3213099"/>
                </a:lnTo>
                <a:lnTo>
                  <a:pt x="732027" y="139700"/>
                </a:lnTo>
                <a:lnTo>
                  <a:pt x="731519" y="127000"/>
                </a:lnTo>
                <a:lnTo>
                  <a:pt x="729741" y="114300"/>
                </a:lnTo>
                <a:lnTo>
                  <a:pt x="726948" y="101600"/>
                </a:lnTo>
                <a:lnTo>
                  <a:pt x="723264" y="88900"/>
                </a:lnTo>
                <a:lnTo>
                  <a:pt x="718438" y="76200"/>
                </a:lnTo>
                <a:close/>
              </a:path>
              <a:path w="757554" h="3340100">
                <a:moveTo>
                  <a:pt x="699135" y="50800"/>
                </a:moveTo>
                <a:lnTo>
                  <a:pt x="683260" y="50800"/>
                </a:lnTo>
                <a:lnTo>
                  <a:pt x="690626" y="63500"/>
                </a:lnTo>
                <a:lnTo>
                  <a:pt x="696976" y="76200"/>
                </a:lnTo>
                <a:lnTo>
                  <a:pt x="712851" y="76200"/>
                </a:lnTo>
                <a:lnTo>
                  <a:pt x="706374" y="63500"/>
                </a:lnTo>
                <a:lnTo>
                  <a:pt x="699135" y="50800"/>
                </a:lnTo>
                <a:close/>
              </a:path>
              <a:path w="757554" h="3340100">
                <a:moveTo>
                  <a:pt x="100583" y="38100"/>
                </a:moveTo>
                <a:lnTo>
                  <a:pt x="75691" y="38100"/>
                </a:lnTo>
                <a:lnTo>
                  <a:pt x="66928" y="50800"/>
                </a:lnTo>
                <a:lnTo>
                  <a:pt x="91693" y="50800"/>
                </a:lnTo>
                <a:lnTo>
                  <a:pt x="100583" y="38100"/>
                </a:lnTo>
                <a:close/>
              </a:path>
              <a:path w="757554" h="3340100">
                <a:moveTo>
                  <a:pt x="682243" y="38100"/>
                </a:moveTo>
                <a:lnTo>
                  <a:pt x="658749" y="38100"/>
                </a:lnTo>
                <a:lnTo>
                  <a:pt x="667385" y="50800"/>
                </a:lnTo>
                <a:lnTo>
                  <a:pt x="690879" y="50800"/>
                </a:lnTo>
                <a:lnTo>
                  <a:pt x="682243" y="38100"/>
                </a:lnTo>
                <a:close/>
              </a:path>
              <a:path w="757554" h="3340100">
                <a:moveTo>
                  <a:pt x="695451" y="12700"/>
                </a:moveTo>
                <a:lnTo>
                  <a:pt x="667385" y="12700"/>
                </a:lnTo>
                <a:lnTo>
                  <a:pt x="678433" y="25400"/>
                </a:lnTo>
                <a:lnTo>
                  <a:pt x="688848" y="25400"/>
                </a:lnTo>
                <a:lnTo>
                  <a:pt x="698626" y="38100"/>
                </a:lnTo>
                <a:lnTo>
                  <a:pt x="707516" y="50800"/>
                </a:lnTo>
                <a:lnTo>
                  <a:pt x="725169" y="50800"/>
                </a:lnTo>
                <a:lnTo>
                  <a:pt x="716026" y="38100"/>
                </a:lnTo>
                <a:lnTo>
                  <a:pt x="706246" y="25400"/>
                </a:lnTo>
                <a:lnTo>
                  <a:pt x="695451" y="12700"/>
                </a:lnTo>
                <a:close/>
              </a:path>
              <a:path w="757554" h="3340100">
                <a:moveTo>
                  <a:pt x="663066" y="25400"/>
                </a:moveTo>
                <a:lnTo>
                  <a:pt x="94995" y="25400"/>
                </a:lnTo>
                <a:lnTo>
                  <a:pt x="85089" y="38100"/>
                </a:lnTo>
                <a:lnTo>
                  <a:pt x="672973" y="38100"/>
                </a:lnTo>
                <a:lnTo>
                  <a:pt x="663066" y="25400"/>
                </a:lnTo>
                <a:close/>
              </a:path>
              <a:path w="757554" h="3340100">
                <a:moveTo>
                  <a:pt x="89535" y="12700"/>
                </a:moveTo>
                <a:lnTo>
                  <a:pt x="72008" y="12700"/>
                </a:lnTo>
                <a:lnTo>
                  <a:pt x="60451" y="25400"/>
                </a:lnTo>
                <a:lnTo>
                  <a:pt x="78486" y="25400"/>
                </a:lnTo>
                <a:lnTo>
                  <a:pt x="89535" y="12700"/>
                </a:lnTo>
                <a:close/>
              </a:path>
              <a:path w="757554" h="3340100">
                <a:moveTo>
                  <a:pt x="671702" y="0"/>
                </a:moveTo>
                <a:lnTo>
                  <a:pt x="96900" y="0"/>
                </a:lnTo>
                <a:lnTo>
                  <a:pt x="84074" y="12700"/>
                </a:lnTo>
                <a:lnTo>
                  <a:pt x="684021" y="12700"/>
                </a:lnTo>
                <a:lnTo>
                  <a:pt x="671702" y="0"/>
                </a:lnTo>
                <a:close/>
              </a:path>
            </a:pathLst>
          </a:custGeom>
          <a:solidFill>
            <a:srgbClr val="99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712313" y="3496571"/>
            <a:ext cx="309880" cy="28892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15"/>
              </a:lnSpc>
            </a:pPr>
            <a:r>
              <a:rPr sz="2000" b="1" spc="-15" dirty="0">
                <a:solidFill>
                  <a:srgbClr val="800000"/>
                </a:solidFill>
                <a:latin typeface="Arial"/>
                <a:cs typeface="Arial"/>
              </a:rPr>
              <a:t>робота </a:t>
            </a:r>
            <a:r>
              <a:rPr sz="2000" b="1" dirty="0">
                <a:solidFill>
                  <a:srgbClr val="800000"/>
                </a:solidFill>
                <a:latin typeface="Arial"/>
                <a:cs typeface="Arial"/>
              </a:rPr>
              <a:t>в </a:t>
            </a:r>
            <a:r>
              <a:rPr sz="2000" b="1" spc="-5" dirty="0">
                <a:solidFill>
                  <a:srgbClr val="800000"/>
                </a:solidFill>
                <a:latin typeface="Arial"/>
                <a:cs typeface="Arial"/>
              </a:rPr>
              <a:t>малих</a:t>
            </a:r>
            <a:r>
              <a:rPr sz="2000" b="1" spc="-85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800000"/>
                </a:solidFill>
                <a:latin typeface="Arial"/>
                <a:cs typeface="Arial"/>
              </a:rPr>
              <a:t>групах</a:t>
            </a:r>
            <a:endParaRPr sz="20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293614" y="3284982"/>
            <a:ext cx="647700" cy="3240405"/>
          </a:xfrm>
          <a:custGeom>
            <a:avLst/>
            <a:gdLst/>
            <a:ahLst/>
            <a:cxnLst/>
            <a:rect l="l" t="t" r="r" b="b"/>
            <a:pathLst>
              <a:path w="647700" h="3240404">
                <a:moveTo>
                  <a:pt x="539750" y="0"/>
                </a:moveTo>
                <a:lnTo>
                  <a:pt x="107950" y="0"/>
                </a:lnTo>
                <a:lnTo>
                  <a:pt x="65954" y="8491"/>
                </a:lnTo>
                <a:lnTo>
                  <a:pt x="31638" y="31638"/>
                </a:lnTo>
                <a:lnTo>
                  <a:pt x="8491" y="65954"/>
                </a:lnTo>
                <a:lnTo>
                  <a:pt x="0" y="107950"/>
                </a:lnTo>
                <a:lnTo>
                  <a:pt x="0" y="3132073"/>
                </a:lnTo>
                <a:lnTo>
                  <a:pt x="8491" y="3174090"/>
                </a:lnTo>
                <a:lnTo>
                  <a:pt x="31638" y="3208404"/>
                </a:lnTo>
                <a:lnTo>
                  <a:pt x="65954" y="3231540"/>
                </a:lnTo>
                <a:lnTo>
                  <a:pt x="107950" y="3240023"/>
                </a:lnTo>
                <a:lnTo>
                  <a:pt x="539750" y="3240023"/>
                </a:lnTo>
                <a:lnTo>
                  <a:pt x="581745" y="3231540"/>
                </a:lnTo>
                <a:lnTo>
                  <a:pt x="616061" y="3208404"/>
                </a:lnTo>
                <a:lnTo>
                  <a:pt x="639208" y="3174090"/>
                </a:lnTo>
                <a:lnTo>
                  <a:pt x="647700" y="3132073"/>
                </a:lnTo>
                <a:lnTo>
                  <a:pt x="647700" y="107950"/>
                </a:lnTo>
                <a:lnTo>
                  <a:pt x="639208" y="65954"/>
                </a:lnTo>
                <a:lnTo>
                  <a:pt x="616061" y="31638"/>
                </a:lnTo>
                <a:lnTo>
                  <a:pt x="581745" y="8491"/>
                </a:lnTo>
                <a:lnTo>
                  <a:pt x="539750" y="0"/>
                </a:lnTo>
                <a:close/>
              </a:path>
            </a:pathLst>
          </a:custGeom>
          <a:solidFill>
            <a:srgbClr val="FF9900">
              <a:alpha val="619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274564" y="3267455"/>
            <a:ext cx="685800" cy="3276600"/>
          </a:xfrm>
          <a:custGeom>
            <a:avLst/>
            <a:gdLst/>
            <a:ahLst/>
            <a:cxnLst/>
            <a:rect l="l" t="t" r="r" b="b"/>
            <a:pathLst>
              <a:path w="685800" h="3276600">
                <a:moveTo>
                  <a:pt x="620013" y="3263900"/>
                </a:moveTo>
                <a:lnTo>
                  <a:pt x="67310" y="3263900"/>
                </a:lnTo>
                <a:lnTo>
                  <a:pt x="78486" y="3276600"/>
                </a:lnTo>
                <a:lnTo>
                  <a:pt x="609091" y="3276600"/>
                </a:lnTo>
                <a:lnTo>
                  <a:pt x="620013" y="3263900"/>
                </a:lnTo>
                <a:close/>
              </a:path>
              <a:path w="685800" h="3276600">
                <a:moveTo>
                  <a:pt x="72898" y="3251200"/>
                </a:moveTo>
                <a:lnTo>
                  <a:pt x="46862" y="3251200"/>
                </a:lnTo>
                <a:lnTo>
                  <a:pt x="56896" y="3263900"/>
                </a:lnTo>
                <a:lnTo>
                  <a:pt x="82931" y="3263900"/>
                </a:lnTo>
                <a:lnTo>
                  <a:pt x="72898" y="3251200"/>
                </a:lnTo>
                <a:close/>
              </a:path>
              <a:path w="685800" h="3276600">
                <a:moveTo>
                  <a:pt x="568960" y="3251200"/>
                </a:moveTo>
                <a:lnTo>
                  <a:pt x="127126" y="3251200"/>
                </a:lnTo>
                <a:lnTo>
                  <a:pt x="558546" y="3263900"/>
                </a:lnTo>
                <a:lnTo>
                  <a:pt x="568960" y="3251200"/>
                </a:lnTo>
                <a:close/>
              </a:path>
              <a:path w="685800" h="3276600">
                <a:moveTo>
                  <a:pt x="640334" y="3251200"/>
                </a:moveTo>
                <a:lnTo>
                  <a:pt x="613537" y="3251200"/>
                </a:lnTo>
                <a:lnTo>
                  <a:pt x="603631" y="3263900"/>
                </a:lnTo>
                <a:lnTo>
                  <a:pt x="630682" y="3263900"/>
                </a:lnTo>
                <a:lnTo>
                  <a:pt x="640334" y="3251200"/>
                </a:lnTo>
                <a:close/>
              </a:path>
              <a:path w="685800" h="3276600">
                <a:moveTo>
                  <a:pt x="54101" y="38100"/>
                </a:moveTo>
                <a:lnTo>
                  <a:pt x="36575" y="38100"/>
                </a:lnTo>
                <a:lnTo>
                  <a:pt x="28448" y="50800"/>
                </a:lnTo>
                <a:lnTo>
                  <a:pt x="21209" y="63500"/>
                </a:lnTo>
                <a:lnTo>
                  <a:pt x="14986" y="76200"/>
                </a:lnTo>
                <a:lnTo>
                  <a:pt x="9651" y="88900"/>
                </a:lnTo>
                <a:lnTo>
                  <a:pt x="5461" y="88900"/>
                </a:lnTo>
                <a:lnTo>
                  <a:pt x="2412" y="101600"/>
                </a:lnTo>
                <a:lnTo>
                  <a:pt x="635" y="114300"/>
                </a:lnTo>
                <a:lnTo>
                  <a:pt x="0" y="127000"/>
                </a:lnTo>
                <a:lnTo>
                  <a:pt x="0" y="3162300"/>
                </a:lnTo>
                <a:lnTo>
                  <a:pt x="762" y="3175000"/>
                </a:lnTo>
                <a:lnTo>
                  <a:pt x="2794" y="3187700"/>
                </a:lnTo>
                <a:lnTo>
                  <a:pt x="5969" y="3200400"/>
                </a:lnTo>
                <a:lnTo>
                  <a:pt x="10413" y="3200400"/>
                </a:lnTo>
                <a:lnTo>
                  <a:pt x="15748" y="3213100"/>
                </a:lnTo>
                <a:lnTo>
                  <a:pt x="22225" y="3225800"/>
                </a:lnTo>
                <a:lnTo>
                  <a:pt x="29590" y="3238500"/>
                </a:lnTo>
                <a:lnTo>
                  <a:pt x="37973" y="3251200"/>
                </a:lnTo>
                <a:lnTo>
                  <a:pt x="63373" y="3251200"/>
                </a:lnTo>
                <a:lnTo>
                  <a:pt x="54610" y="3238500"/>
                </a:lnTo>
                <a:lnTo>
                  <a:pt x="46482" y="3238500"/>
                </a:lnTo>
                <a:lnTo>
                  <a:pt x="38988" y="3225800"/>
                </a:lnTo>
                <a:lnTo>
                  <a:pt x="32385" y="3225800"/>
                </a:lnTo>
                <a:lnTo>
                  <a:pt x="26670" y="3213100"/>
                </a:lnTo>
                <a:lnTo>
                  <a:pt x="21844" y="3200400"/>
                </a:lnTo>
                <a:lnTo>
                  <a:pt x="17907" y="3187700"/>
                </a:lnTo>
                <a:lnTo>
                  <a:pt x="15112" y="3175000"/>
                </a:lnTo>
                <a:lnTo>
                  <a:pt x="13335" y="3162300"/>
                </a:lnTo>
                <a:lnTo>
                  <a:pt x="12700" y="3162300"/>
                </a:lnTo>
                <a:lnTo>
                  <a:pt x="12700" y="127000"/>
                </a:lnTo>
                <a:lnTo>
                  <a:pt x="13335" y="114300"/>
                </a:lnTo>
                <a:lnTo>
                  <a:pt x="14986" y="114300"/>
                </a:lnTo>
                <a:lnTo>
                  <a:pt x="17780" y="101600"/>
                </a:lnTo>
                <a:lnTo>
                  <a:pt x="21589" y="88900"/>
                </a:lnTo>
                <a:lnTo>
                  <a:pt x="26415" y="76200"/>
                </a:lnTo>
                <a:lnTo>
                  <a:pt x="32131" y="63500"/>
                </a:lnTo>
                <a:lnTo>
                  <a:pt x="38608" y="63500"/>
                </a:lnTo>
                <a:lnTo>
                  <a:pt x="45974" y="50800"/>
                </a:lnTo>
                <a:lnTo>
                  <a:pt x="54101" y="38100"/>
                </a:lnTo>
                <a:close/>
              </a:path>
              <a:path w="685800" h="3276600">
                <a:moveTo>
                  <a:pt x="127126" y="3238500"/>
                </a:moveTo>
                <a:lnTo>
                  <a:pt x="69976" y="3238500"/>
                </a:lnTo>
                <a:lnTo>
                  <a:pt x="78359" y="3251200"/>
                </a:lnTo>
                <a:lnTo>
                  <a:pt x="557911" y="3251200"/>
                </a:lnTo>
                <a:lnTo>
                  <a:pt x="127126" y="3238500"/>
                </a:lnTo>
                <a:close/>
              </a:path>
              <a:path w="685800" h="3276600">
                <a:moveTo>
                  <a:pt x="615441" y="3238500"/>
                </a:moveTo>
                <a:lnTo>
                  <a:pt x="567055" y="3238500"/>
                </a:lnTo>
                <a:lnTo>
                  <a:pt x="557911" y="3251200"/>
                </a:lnTo>
                <a:lnTo>
                  <a:pt x="607060" y="3251200"/>
                </a:lnTo>
                <a:lnTo>
                  <a:pt x="615441" y="3238500"/>
                </a:lnTo>
                <a:close/>
              </a:path>
              <a:path w="685800" h="3276600">
                <a:moveTo>
                  <a:pt x="685164" y="3162300"/>
                </a:moveTo>
                <a:lnTo>
                  <a:pt x="672464" y="3162300"/>
                </a:lnTo>
                <a:lnTo>
                  <a:pt x="670813" y="3175000"/>
                </a:lnTo>
                <a:lnTo>
                  <a:pt x="668020" y="3187700"/>
                </a:lnTo>
                <a:lnTo>
                  <a:pt x="664210" y="3200400"/>
                </a:lnTo>
                <a:lnTo>
                  <a:pt x="659384" y="3213100"/>
                </a:lnTo>
                <a:lnTo>
                  <a:pt x="653796" y="3225800"/>
                </a:lnTo>
                <a:lnTo>
                  <a:pt x="647191" y="3225800"/>
                </a:lnTo>
                <a:lnTo>
                  <a:pt x="639826" y="3238500"/>
                </a:lnTo>
                <a:lnTo>
                  <a:pt x="631825" y="3238500"/>
                </a:lnTo>
                <a:lnTo>
                  <a:pt x="623062" y="3251200"/>
                </a:lnTo>
                <a:lnTo>
                  <a:pt x="649224" y="3251200"/>
                </a:lnTo>
                <a:lnTo>
                  <a:pt x="670813" y="3213100"/>
                </a:lnTo>
                <a:lnTo>
                  <a:pt x="683387" y="3175000"/>
                </a:lnTo>
                <a:lnTo>
                  <a:pt x="685164" y="3162300"/>
                </a:lnTo>
                <a:close/>
              </a:path>
              <a:path w="685800" h="3276600">
                <a:moveTo>
                  <a:pt x="76453" y="3225800"/>
                </a:moveTo>
                <a:lnTo>
                  <a:pt x="54863" y="3225800"/>
                </a:lnTo>
                <a:lnTo>
                  <a:pt x="62230" y="3238500"/>
                </a:lnTo>
                <a:lnTo>
                  <a:pt x="83947" y="3238500"/>
                </a:lnTo>
                <a:lnTo>
                  <a:pt x="76453" y="3225800"/>
                </a:lnTo>
                <a:close/>
              </a:path>
              <a:path w="685800" h="3276600">
                <a:moveTo>
                  <a:pt x="630427" y="3225800"/>
                </a:moveTo>
                <a:lnTo>
                  <a:pt x="607695" y="3225800"/>
                </a:lnTo>
                <a:lnTo>
                  <a:pt x="600456" y="3238500"/>
                </a:lnTo>
                <a:lnTo>
                  <a:pt x="623188" y="3238500"/>
                </a:lnTo>
                <a:lnTo>
                  <a:pt x="630427" y="3225800"/>
                </a:lnTo>
                <a:close/>
              </a:path>
              <a:path w="685800" h="3276600">
                <a:moveTo>
                  <a:pt x="52832" y="3200400"/>
                </a:moveTo>
                <a:lnTo>
                  <a:pt x="37591" y="3200400"/>
                </a:lnTo>
                <a:lnTo>
                  <a:pt x="42672" y="3213100"/>
                </a:lnTo>
                <a:lnTo>
                  <a:pt x="48387" y="3225800"/>
                </a:lnTo>
                <a:lnTo>
                  <a:pt x="69850" y="3225800"/>
                </a:lnTo>
                <a:lnTo>
                  <a:pt x="63373" y="3213100"/>
                </a:lnTo>
                <a:lnTo>
                  <a:pt x="57785" y="3213100"/>
                </a:lnTo>
                <a:lnTo>
                  <a:pt x="52832" y="3200400"/>
                </a:lnTo>
                <a:close/>
              </a:path>
              <a:path w="685800" h="3276600">
                <a:moveTo>
                  <a:pt x="647953" y="3200400"/>
                </a:moveTo>
                <a:lnTo>
                  <a:pt x="631951" y="3200400"/>
                </a:lnTo>
                <a:lnTo>
                  <a:pt x="626872" y="3213100"/>
                </a:lnTo>
                <a:lnTo>
                  <a:pt x="621030" y="3213100"/>
                </a:lnTo>
                <a:lnTo>
                  <a:pt x="614680" y="3225800"/>
                </a:lnTo>
                <a:lnTo>
                  <a:pt x="637032" y="3225800"/>
                </a:lnTo>
                <a:lnTo>
                  <a:pt x="642874" y="3213100"/>
                </a:lnTo>
                <a:lnTo>
                  <a:pt x="647953" y="3200400"/>
                </a:lnTo>
                <a:close/>
              </a:path>
              <a:path w="685800" h="3276600">
                <a:moveTo>
                  <a:pt x="38100" y="127000"/>
                </a:moveTo>
                <a:lnTo>
                  <a:pt x="25400" y="127000"/>
                </a:lnTo>
                <a:lnTo>
                  <a:pt x="25400" y="3149600"/>
                </a:lnTo>
                <a:lnTo>
                  <a:pt x="25908" y="3162300"/>
                </a:lnTo>
                <a:lnTo>
                  <a:pt x="27432" y="3175000"/>
                </a:lnTo>
                <a:lnTo>
                  <a:pt x="29845" y="3187700"/>
                </a:lnTo>
                <a:lnTo>
                  <a:pt x="33274" y="3200400"/>
                </a:lnTo>
                <a:lnTo>
                  <a:pt x="48387" y="3200400"/>
                </a:lnTo>
                <a:lnTo>
                  <a:pt x="44703" y="3187700"/>
                </a:lnTo>
                <a:lnTo>
                  <a:pt x="41783" y="3187700"/>
                </a:lnTo>
                <a:lnTo>
                  <a:pt x="39750" y="3175000"/>
                </a:lnTo>
                <a:lnTo>
                  <a:pt x="38481" y="3162300"/>
                </a:lnTo>
                <a:lnTo>
                  <a:pt x="38100" y="3149600"/>
                </a:lnTo>
                <a:lnTo>
                  <a:pt x="38100" y="127000"/>
                </a:lnTo>
                <a:close/>
              </a:path>
              <a:path w="685800" h="3276600">
                <a:moveTo>
                  <a:pt x="659891" y="3162300"/>
                </a:moveTo>
                <a:lnTo>
                  <a:pt x="647191" y="3162300"/>
                </a:lnTo>
                <a:lnTo>
                  <a:pt x="645668" y="3175000"/>
                </a:lnTo>
                <a:lnTo>
                  <a:pt x="643382" y="3187700"/>
                </a:lnTo>
                <a:lnTo>
                  <a:pt x="640334" y="3187700"/>
                </a:lnTo>
                <a:lnTo>
                  <a:pt x="636524" y="3200400"/>
                </a:lnTo>
                <a:lnTo>
                  <a:pt x="652272" y="3200400"/>
                </a:lnTo>
                <a:lnTo>
                  <a:pt x="655701" y="3187700"/>
                </a:lnTo>
                <a:lnTo>
                  <a:pt x="658240" y="3175000"/>
                </a:lnTo>
                <a:lnTo>
                  <a:pt x="659891" y="3162300"/>
                </a:lnTo>
                <a:close/>
              </a:path>
              <a:path w="685800" h="3276600">
                <a:moveTo>
                  <a:pt x="660400" y="127000"/>
                </a:moveTo>
                <a:lnTo>
                  <a:pt x="647700" y="127000"/>
                </a:lnTo>
                <a:lnTo>
                  <a:pt x="647700" y="3162300"/>
                </a:lnTo>
                <a:lnTo>
                  <a:pt x="660400" y="3162300"/>
                </a:lnTo>
                <a:lnTo>
                  <a:pt x="660400" y="127000"/>
                </a:lnTo>
                <a:close/>
              </a:path>
              <a:path w="685800" h="3276600">
                <a:moveTo>
                  <a:pt x="647953" y="38100"/>
                </a:moveTo>
                <a:lnTo>
                  <a:pt x="631316" y="38100"/>
                </a:lnTo>
                <a:lnTo>
                  <a:pt x="639445" y="50800"/>
                </a:lnTo>
                <a:lnTo>
                  <a:pt x="646811" y="63500"/>
                </a:lnTo>
                <a:lnTo>
                  <a:pt x="653414" y="63500"/>
                </a:lnTo>
                <a:lnTo>
                  <a:pt x="659130" y="76200"/>
                </a:lnTo>
                <a:lnTo>
                  <a:pt x="663956" y="88900"/>
                </a:lnTo>
                <a:lnTo>
                  <a:pt x="667893" y="101600"/>
                </a:lnTo>
                <a:lnTo>
                  <a:pt x="670687" y="114300"/>
                </a:lnTo>
                <a:lnTo>
                  <a:pt x="672464" y="114300"/>
                </a:lnTo>
                <a:lnTo>
                  <a:pt x="673100" y="127000"/>
                </a:lnTo>
                <a:lnTo>
                  <a:pt x="673100" y="3162300"/>
                </a:lnTo>
                <a:lnTo>
                  <a:pt x="685800" y="3162300"/>
                </a:lnTo>
                <a:lnTo>
                  <a:pt x="685800" y="127000"/>
                </a:lnTo>
                <a:lnTo>
                  <a:pt x="685038" y="114300"/>
                </a:lnTo>
                <a:lnTo>
                  <a:pt x="683006" y="101600"/>
                </a:lnTo>
                <a:lnTo>
                  <a:pt x="679831" y="88900"/>
                </a:lnTo>
                <a:lnTo>
                  <a:pt x="675386" y="76200"/>
                </a:lnTo>
                <a:lnTo>
                  <a:pt x="670051" y="76200"/>
                </a:lnTo>
                <a:lnTo>
                  <a:pt x="663575" y="63500"/>
                </a:lnTo>
                <a:lnTo>
                  <a:pt x="656209" y="50800"/>
                </a:lnTo>
                <a:lnTo>
                  <a:pt x="647953" y="38100"/>
                </a:lnTo>
                <a:close/>
              </a:path>
              <a:path w="685800" h="3276600">
                <a:moveTo>
                  <a:pt x="64770" y="63500"/>
                </a:moveTo>
                <a:lnTo>
                  <a:pt x="48768" y="63500"/>
                </a:lnTo>
                <a:lnTo>
                  <a:pt x="42925" y="76200"/>
                </a:lnTo>
                <a:lnTo>
                  <a:pt x="37846" y="88900"/>
                </a:lnTo>
                <a:lnTo>
                  <a:pt x="33527" y="88900"/>
                </a:lnTo>
                <a:lnTo>
                  <a:pt x="30099" y="101600"/>
                </a:lnTo>
                <a:lnTo>
                  <a:pt x="27559" y="114300"/>
                </a:lnTo>
                <a:lnTo>
                  <a:pt x="25908" y="127000"/>
                </a:lnTo>
                <a:lnTo>
                  <a:pt x="38608" y="127000"/>
                </a:lnTo>
                <a:lnTo>
                  <a:pt x="40132" y="114300"/>
                </a:lnTo>
                <a:lnTo>
                  <a:pt x="42418" y="101600"/>
                </a:lnTo>
                <a:lnTo>
                  <a:pt x="45465" y="101600"/>
                </a:lnTo>
                <a:lnTo>
                  <a:pt x="49275" y="88900"/>
                </a:lnTo>
                <a:lnTo>
                  <a:pt x="53848" y="76200"/>
                </a:lnTo>
                <a:lnTo>
                  <a:pt x="58927" y="76200"/>
                </a:lnTo>
                <a:lnTo>
                  <a:pt x="64770" y="63500"/>
                </a:lnTo>
                <a:close/>
              </a:path>
              <a:path w="685800" h="3276600">
                <a:moveTo>
                  <a:pt x="652526" y="88900"/>
                </a:moveTo>
                <a:lnTo>
                  <a:pt x="637286" y="88900"/>
                </a:lnTo>
                <a:lnTo>
                  <a:pt x="641096" y="101600"/>
                </a:lnTo>
                <a:lnTo>
                  <a:pt x="644016" y="101600"/>
                </a:lnTo>
                <a:lnTo>
                  <a:pt x="646049" y="114300"/>
                </a:lnTo>
                <a:lnTo>
                  <a:pt x="647319" y="127000"/>
                </a:lnTo>
                <a:lnTo>
                  <a:pt x="659891" y="127000"/>
                </a:lnTo>
                <a:lnTo>
                  <a:pt x="658368" y="114300"/>
                </a:lnTo>
                <a:lnTo>
                  <a:pt x="655955" y="101600"/>
                </a:lnTo>
                <a:lnTo>
                  <a:pt x="652526" y="88900"/>
                </a:lnTo>
                <a:close/>
              </a:path>
              <a:path w="685800" h="3276600">
                <a:moveTo>
                  <a:pt x="637413" y="63500"/>
                </a:moveTo>
                <a:lnTo>
                  <a:pt x="622300" y="63500"/>
                </a:lnTo>
                <a:lnTo>
                  <a:pt x="627888" y="76200"/>
                </a:lnTo>
                <a:lnTo>
                  <a:pt x="633222" y="88900"/>
                </a:lnTo>
                <a:lnTo>
                  <a:pt x="648208" y="88900"/>
                </a:lnTo>
                <a:lnTo>
                  <a:pt x="643255" y="76200"/>
                </a:lnTo>
                <a:lnTo>
                  <a:pt x="637413" y="63500"/>
                </a:lnTo>
                <a:close/>
              </a:path>
              <a:path w="685800" h="3276600">
                <a:moveTo>
                  <a:pt x="85471" y="50800"/>
                </a:moveTo>
                <a:lnTo>
                  <a:pt x="62611" y="50800"/>
                </a:lnTo>
                <a:lnTo>
                  <a:pt x="55372" y="63500"/>
                </a:lnTo>
                <a:lnTo>
                  <a:pt x="78105" y="63500"/>
                </a:lnTo>
                <a:lnTo>
                  <a:pt x="85471" y="50800"/>
                </a:lnTo>
                <a:close/>
              </a:path>
              <a:path w="685800" h="3276600">
                <a:moveTo>
                  <a:pt x="623697" y="50800"/>
                </a:moveTo>
                <a:lnTo>
                  <a:pt x="601980" y="50800"/>
                </a:lnTo>
                <a:lnTo>
                  <a:pt x="609346" y="63500"/>
                </a:lnTo>
                <a:lnTo>
                  <a:pt x="630809" y="63500"/>
                </a:lnTo>
                <a:lnTo>
                  <a:pt x="623697" y="50800"/>
                </a:lnTo>
                <a:close/>
              </a:path>
              <a:path w="685800" h="3276600">
                <a:moveTo>
                  <a:pt x="118872" y="38100"/>
                </a:moveTo>
                <a:lnTo>
                  <a:pt x="78866" y="38100"/>
                </a:lnTo>
                <a:lnTo>
                  <a:pt x="70485" y="50800"/>
                </a:lnTo>
                <a:lnTo>
                  <a:pt x="110109" y="50800"/>
                </a:lnTo>
                <a:lnTo>
                  <a:pt x="118872" y="38100"/>
                </a:lnTo>
                <a:close/>
              </a:path>
              <a:path w="685800" h="3276600">
                <a:moveTo>
                  <a:pt x="607440" y="38100"/>
                </a:moveTo>
                <a:lnTo>
                  <a:pt x="568960" y="38100"/>
                </a:lnTo>
                <a:lnTo>
                  <a:pt x="577723" y="50800"/>
                </a:lnTo>
                <a:lnTo>
                  <a:pt x="615950" y="50800"/>
                </a:lnTo>
                <a:lnTo>
                  <a:pt x="607440" y="38100"/>
                </a:lnTo>
                <a:close/>
              </a:path>
              <a:path w="685800" h="3276600">
                <a:moveTo>
                  <a:pt x="72389" y="25400"/>
                </a:moveTo>
                <a:lnTo>
                  <a:pt x="55245" y="25400"/>
                </a:lnTo>
                <a:lnTo>
                  <a:pt x="45593" y="38100"/>
                </a:lnTo>
                <a:lnTo>
                  <a:pt x="62864" y="38100"/>
                </a:lnTo>
                <a:lnTo>
                  <a:pt x="72389" y="25400"/>
                </a:lnTo>
                <a:close/>
              </a:path>
              <a:path w="685800" h="3276600">
                <a:moveTo>
                  <a:pt x="569595" y="25400"/>
                </a:moveTo>
                <a:lnTo>
                  <a:pt x="116966" y="25400"/>
                </a:lnTo>
                <a:lnTo>
                  <a:pt x="106934" y="38100"/>
                </a:lnTo>
                <a:lnTo>
                  <a:pt x="579627" y="38100"/>
                </a:lnTo>
                <a:lnTo>
                  <a:pt x="569595" y="25400"/>
                </a:lnTo>
                <a:close/>
              </a:path>
              <a:path w="685800" h="3276600">
                <a:moveTo>
                  <a:pt x="629158" y="25400"/>
                </a:moveTo>
                <a:lnTo>
                  <a:pt x="613028" y="25400"/>
                </a:lnTo>
                <a:lnTo>
                  <a:pt x="622553" y="38100"/>
                </a:lnTo>
                <a:lnTo>
                  <a:pt x="638937" y="38100"/>
                </a:lnTo>
                <a:lnTo>
                  <a:pt x="629158" y="25400"/>
                </a:lnTo>
                <a:close/>
              </a:path>
              <a:path w="685800" h="3276600">
                <a:moveTo>
                  <a:pt x="115062" y="12700"/>
                </a:moveTo>
                <a:lnTo>
                  <a:pt x="76708" y="12700"/>
                </a:lnTo>
                <a:lnTo>
                  <a:pt x="65786" y="25400"/>
                </a:lnTo>
                <a:lnTo>
                  <a:pt x="103759" y="25400"/>
                </a:lnTo>
                <a:lnTo>
                  <a:pt x="115062" y="12700"/>
                </a:lnTo>
                <a:close/>
              </a:path>
              <a:path w="685800" h="3276600">
                <a:moveTo>
                  <a:pt x="607313" y="12700"/>
                </a:moveTo>
                <a:lnTo>
                  <a:pt x="570230" y="12700"/>
                </a:lnTo>
                <a:lnTo>
                  <a:pt x="581533" y="25400"/>
                </a:lnTo>
                <a:lnTo>
                  <a:pt x="618616" y="25400"/>
                </a:lnTo>
                <a:lnTo>
                  <a:pt x="607313" y="12700"/>
                </a:lnTo>
                <a:close/>
              </a:path>
              <a:path w="685800" h="3276600">
                <a:moveTo>
                  <a:pt x="570864" y="0"/>
                </a:moveTo>
                <a:lnTo>
                  <a:pt x="113157" y="0"/>
                </a:lnTo>
                <a:lnTo>
                  <a:pt x="100584" y="12700"/>
                </a:lnTo>
                <a:lnTo>
                  <a:pt x="583438" y="12700"/>
                </a:lnTo>
                <a:lnTo>
                  <a:pt x="570864" y="0"/>
                </a:lnTo>
                <a:close/>
              </a:path>
            </a:pathLst>
          </a:custGeom>
          <a:solidFill>
            <a:srgbClr val="99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5468852" y="4360870"/>
            <a:ext cx="309880" cy="10858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15"/>
              </a:lnSpc>
            </a:pPr>
            <a:r>
              <a:rPr sz="2000" b="1" spc="-5" dirty="0">
                <a:solidFill>
                  <a:srgbClr val="800000"/>
                </a:solidFill>
                <a:latin typeface="Arial"/>
                <a:cs typeface="Arial"/>
              </a:rPr>
              <a:t>тренінги</a:t>
            </a:r>
            <a:endParaRPr sz="20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40258" y="3284982"/>
            <a:ext cx="719455" cy="3240405"/>
          </a:xfrm>
          <a:custGeom>
            <a:avLst/>
            <a:gdLst/>
            <a:ahLst/>
            <a:cxnLst/>
            <a:rect l="l" t="t" r="r" b="b"/>
            <a:pathLst>
              <a:path w="719455" h="3240404">
                <a:moveTo>
                  <a:pt x="599440" y="0"/>
                </a:moveTo>
                <a:lnTo>
                  <a:pt x="119887" y="0"/>
                </a:lnTo>
                <a:lnTo>
                  <a:pt x="73219" y="9427"/>
                </a:lnTo>
                <a:lnTo>
                  <a:pt x="35112" y="35131"/>
                </a:lnTo>
                <a:lnTo>
                  <a:pt x="9420" y="73241"/>
                </a:lnTo>
                <a:lnTo>
                  <a:pt x="0" y="119887"/>
                </a:lnTo>
                <a:lnTo>
                  <a:pt x="0" y="3120135"/>
                </a:lnTo>
                <a:lnTo>
                  <a:pt x="9420" y="3166798"/>
                </a:lnTo>
                <a:lnTo>
                  <a:pt x="35112" y="3204906"/>
                </a:lnTo>
                <a:lnTo>
                  <a:pt x="73219" y="3230601"/>
                </a:lnTo>
                <a:lnTo>
                  <a:pt x="119887" y="3240023"/>
                </a:lnTo>
                <a:lnTo>
                  <a:pt x="599440" y="3240023"/>
                </a:lnTo>
                <a:lnTo>
                  <a:pt x="646108" y="3230601"/>
                </a:lnTo>
                <a:lnTo>
                  <a:pt x="684215" y="3204906"/>
                </a:lnTo>
                <a:lnTo>
                  <a:pt x="709907" y="3166798"/>
                </a:lnTo>
                <a:lnTo>
                  <a:pt x="719328" y="3120135"/>
                </a:lnTo>
                <a:lnTo>
                  <a:pt x="719328" y="119887"/>
                </a:lnTo>
                <a:lnTo>
                  <a:pt x="709907" y="73241"/>
                </a:lnTo>
                <a:lnTo>
                  <a:pt x="684215" y="35131"/>
                </a:lnTo>
                <a:lnTo>
                  <a:pt x="646108" y="9427"/>
                </a:lnTo>
                <a:lnTo>
                  <a:pt x="599440" y="0"/>
                </a:lnTo>
                <a:close/>
              </a:path>
            </a:pathLst>
          </a:custGeom>
          <a:solidFill>
            <a:srgbClr val="FF9900">
              <a:alpha val="5803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21208" y="3267455"/>
            <a:ext cx="757555" cy="3276600"/>
          </a:xfrm>
          <a:custGeom>
            <a:avLst/>
            <a:gdLst/>
            <a:ahLst/>
            <a:cxnLst/>
            <a:rect l="l" t="t" r="r" b="b"/>
            <a:pathLst>
              <a:path w="757555" h="3276600">
                <a:moveTo>
                  <a:pt x="685647" y="3263900"/>
                </a:moveTo>
                <a:lnTo>
                  <a:pt x="73545" y="3263900"/>
                </a:lnTo>
                <a:lnTo>
                  <a:pt x="85813" y="3276600"/>
                </a:lnTo>
                <a:lnTo>
                  <a:pt x="673493" y="3276600"/>
                </a:lnTo>
                <a:lnTo>
                  <a:pt x="685647" y="3263900"/>
                </a:lnTo>
                <a:close/>
              </a:path>
              <a:path w="757555" h="3276600">
                <a:moveTo>
                  <a:pt x="58889" y="3238500"/>
                </a:moveTo>
                <a:lnTo>
                  <a:pt x="41376" y="3238500"/>
                </a:lnTo>
                <a:lnTo>
                  <a:pt x="51320" y="3251200"/>
                </a:lnTo>
                <a:lnTo>
                  <a:pt x="62039" y="3263900"/>
                </a:lnTo>
                <a:lnTo>
                  <a:pt x="90131" y="3263900"/>
                </a:lnTo>
                <a:lnTo>
                  <a:pt x="79057" y="3251200"/>
                </a:lnTo>
                <a:lnTo>
                  <a:pt x="68618" y="3251200"/>
                </a:lnTo>
                <a:lnTo>
                  <a:pt x="58889" y="3238500"/>
                </a:lnTo>
                <a:close/>
              </a:path>
              <a:path w="757555" h="3276600">
                <a:moveTo>
                  <a:pt x="629843" y="3251200"/>
                </a:moveTo>
                <a:lnTo>
                  <a:pt x="138976" y="3251200"/>
                </a:lnTo>
                <a:lnTo>
                  <a:pt x="618261" y="3263900"/>
                </a:lnTo>
                <a:lnTo>
                  <a:pt x="629843" y="3251200"/>
                </a:lnTo>
                <a:close/>
              </a:path>
              <a:path w="757555" h="3276600">
                <a:moveTo>
                  <a:pt x="725131" y="50800"/>
                </a:moveTo>
                <a:lnTo>
                  <a:pt x="707580" y="50800"/>
                </a:lnTo>
                <a:lnTo>
                  <a:pt x="715733" y="63500"/>
                </a:lnTo>
                <a:lnTo>
                  <a:pt x="722998" y="76200"/>
                </a:lnTo>
                <a:lnTo>
                  <a:pt x="729335" y="88900"/>
                </a:lnTo>
                <a:lnTo>
                  <a:pt x="734669" y="88900"/>
                </a:lnTo>
                <a:lnTo>
                  <a:pt x="738924" y="101600"/>
                </a:lnTo>
                <a:lnTo>
                  <a:pt x="742048" y="114300"/>
                </a:lnTo>
                <a:lnTo>
                  <a:pt x="744080" y="127000"/>
                </a:lnTo>
                <a:lnTo>
                  <a:pt x="744715" y="139700"/>
                </a:lnTo>
                <a:lnTo>
                  <a:pt x="744728" y="3149600"/>
                </a:lnTo>
                <a:lnTo>
                  <a:pt x="744143" y="3162300"/>
                </a:lnTo>
                <a:lnTo>
                  <a:pt x="742175" y="3175000"/>
                </a:lnTo>
                <a:lnTo>
                  <a:pt x="739101" y="3175000"/>
                </a:lnTo>
                <a:lnTo>
                  <a:pt x="734923" y="3187700"/>
                </a:lnTo>
                <a:lnTo>
                  <a:pt x="729615" y="3200400"/>
                </a:lnTo>
                <a:lnTo>
                  <a:pt x="723315" y="3213100"/>
                </a:lnTo>
                <a:lnTo>
                  <a:pt x="716140" y="3225800"/>
                </a:lnTo>
                <a:lnTo>
                  <a:pt x="708050" y="3238500"/>
                </a:lnTo>
                <a:lnTo>
                  <a:pt x="699008" y="3238500"/>
                </a:lnTo>
                <a:lnTo>
                  <a:pt x="689305" y="3251200"/>
                </a:lnTo>
                <a:lnTo>
                  <a:pt x="679018" y="3251200"/>
                </a:lnTo>
                <a:lnTo>
                  <a:pt x="667981" y="3263900"/>
                </a:lnTo>
                <a:lnTo>
                  <a:pt x="696874" y="3263900"/>
                </a:lnTo>
                <a:lnTo>
                  <a:pt x="707491" y="3251200"/>
                </a:lnTo>
                <a:lnTo>
                  <a:pt x="717486" y="3238500"/>
                </a:lnTo>
                <a:lnTo>
                  <a:pt x="726338" y="3225800"/>
                </a:lnTo>
                <a:lnTo>
                  <a:pt x="734148" y="3225800"/>
                </a:lnTo>
                <a:lnTo>
                  <a:pt x="751332" y="3187700"/>
                </a:lnTo>
                <a:lnTo>
                  <a:pt x="757428" y="3149600"/>
                </a:lnTo>
                <a:lnTo>
                  <a:pt x="757428" y="139700"/>
                </a:lnTo>
                <a:lnTo>
                  <a:pt x="750824" y="101600"/>
                </a:lnTo>
                <a:lnTo>
                  <a:pt x="733196" y="63500"/>
                </a:lnTo>
                <a:lnTo>
                  <a:pt x="725131" y="50800"/>
                </a:lnTo>
                <a:close/>
              </a:path>
              <a:path w="757555" h="3276600">
                <a:moveTo>
                  <a:pt x="138976" y="3238500"/>
                </a:moveTo>
                <a:lnTo>
                  <a:pt x="84582" y="3238500"/>
                </a:lnTo>
                <a:lnTo>
                  <a:pt x="94462" y="3251200"/>
                </a:lnTo>
                <a:lnTo>
                  <a:pt x="617664" y="3251200"/>
                </a:lnTo>
                <a:lnTo>
                  <a:pt x="138976" y="3238500"/>
                </a:lnTo>
                <a:close/>
              </a:path>
              <a:path w="757555" h="3276600">
                <a:moveTo>
                  <a:pt x="672388" y="3238500"/>
                </a:moveTo>
                <a:lnTo>
                  <a:pt x="627837" y="3238500"/>
                </a:lnTo>
                <a:lnTo>
                  <a:pt x="617664" y="3251200"/>
                </a:lnTo>
                <a:lnTo>
                  <a:pt x="662470" y="3251200"/>
                </a:lnTo>
                <a:lnTo>
                  <a:pt x="672388" y="3238500"/>
                </a:lnTo>
                <a:close/>
              </a:path>
              <a:path w="757555" h="3276600">
                <a:moveTo>
                  <a:pt x="49504" y="50800"/>
                </a:moveTo>
                <a:lnTo>
                  <a:pt x="31254" y="50800"/>
                </a:lnTo>
                <a:lnTo>
                  <a:pt x="23240" y="63500"/>
                </a:lnTo>
                <a:lnTo>
                  <a:pt x="6032" y="101600"/>
                </a:lnTo>
                <a:lnTo>
                  <a:pt x="0" y="139700"/>
                </a:lnTo>
                <a:lnTo>
                  <a:pt x="25" y="3149600"/>
                </a:lnTo>
                <a:lnTo>
                  <a:pt x="6565" y="3187700"/>
                </a:lnTo>
                <a:lnTo>
                  <a:pt x="24307" y="3225800"/>
                </a:lnTo>
                <a:lnTo>
                  <a:pt x="32321" y="3238500"/>
                </a:lnTo>
                <a:lnTo>
                  <a:pt x="49923" y="3238500"/>
                </a:lnTo>
                <a:lnTo>
                  <a:pt x="41757" y="3225800"/>
                </a:lnTo>
                <a:lnTo>
                  <a:pt x="34455" y="3213100"/>
                </a:lnTo>
                <a:lnTo>
                  <a:pt x="28105" y="3200400"/>
                </a:lnTo>
                <a:lnTo>
                  <a:pt x="22758" y="3187700"/>
                </a:lnTo>
                <a:lnTo>
                  <a:pt x="18503" y="3187700"/>
                </a:lnTo>
                <a:lnTo>
                  <a:pt x="15379" y="3175000"/>
                </a:lnTo>
                <a:lnTo>
                  <a:pt x="13436" y="3162300"/>
                </a:lnTo>
                <a:lnTo>
                  <a:pt x="12712" y="3149600"/>
                </a:lnTo>
                <a:lnTo>
                  <a:pt x="12700" y="139700"/>
                </a:lnTo>
                <a:lnTo>
                  <a:pt x="13373" y="127000"/>
                </a:lnTo>
                <a:lnTo>
                  <a:pt x="15252" y="114300"/>
                </a:lnTo>
                <a:lnTo>
                  <a:pt x="18326" y="101600"/>
                </a:lnTo>
                <a:lnTo>
                  <a:pt x="22504" y="88900"/>
                </a:lnTo>
                <a:lnTo>
                  <a:pt x="27812" y="88900"/>
                </a:lnTo>
                <a:lnTo>
                  <a:pt x="34099" y="76200"/>
                </a:lnTo>
                <a:lnTo>
                  <a:pt x="41414" y="63500"/>
                </a:lnTo>
                <a:lnTo>
                  <a:pt x="49504" y="50800"/>
                </a:lnTo>
                <a:close/>
              </a:path>
              <a:path w="757555" h="3276600">
                <a:moveTo>
                  <a:pt x="81787" y="3225800"/>
                </a:moveTo>
                <a:lnTo>
                  <a:pt x="66459" y="3225800"/>
                </a:lnTo>
                <a:lnTo>
                  <a:pt x="75209" y="3238500"/>
                </a:lnTo>
                <a:lnTo>
                  <a:pt x="90093" y="3238500"/>
                </a:lnTo>
                <a:lnTo>
                  <a:pt x="81787" y="3225800"/>
                </a:lnTo>
                <a:close/>
              </a:path>
              <a:path w="757555" h="3276600">
                <a:moveTo>
                  <a:pt x="690511" y="3225800"/>
                </a:moveTo>
                <a:lnTo>
                  <a:pt x="674154" y="3225800"/>
                </a:lnTo>
                <a:lnTo>
                  <a:pt x="665759" y="3238500"/>
                </a:lnTo>
                <a:lnTo>
                  <a:pt x="681736" y="3238500"/>
                </a:lnTo>
                <a:lnTo>
                  <a:pt x="690511" y="3225800"/>
                </a:lnTo>
                <a:close/>
              </a:path>
              <a:path w="757555" h="3276600">
                <a:moveTo>
                  <a:pt x="67017" y="3213100"/>
                </a:moveTo>
                <a:lnTo>
                  <a:pt x="51206" y="3213100"/>
                </a:lnTo>
                <a:lnTo>
                  <a:pt x="58470" y="3225800"/>
                </a:lnTo>
                <a:lnTo>
                  <a:pt x="74028" y="3225800"/>
                </a:lnTo>
                <a:lnTo>
                  <a:pt x="67017" y="3213100"/>
                </a:lnTo>
                <a:close/>
              </a:path>
              <a:path w="757555" h="3276600">
                <a:moveTo>
                  <a:pt x="705942" y="3213100"/>
                </a:moveTo>
                <a:lnTo>
                  <a:pt x="689165" y="3213100"/>
                </a:lnTo>
                <a:lnTo>
                  <a:pt x="682015" y="3225800"/>
                </a:lnTo>
                <a:lnTo>
                  <a:pt x="698601" y="3225800"/>
                </a:lnTo>
                <a:lnTo>
                  <a:pt x="705942" y="3213100"/>
                </a:lnTo>
                <a:close/>
              </a:path>
              <a:path w="757555" h="3276600">
                <a:moveTo>
                  <a:pt x="61709" y="76200"/>
                </a:moveTo>
                <a:lnTo>
                  <a:pt x="44957" y="76200"/>
                </a:lnTo>
                <a:lnTo>
                  <a:pt x="39243" y="88900"/>
                </a:lnTo>
                <a:lnTo>
                  <a:pt x="34455" y="101600"/>
                </a:lnTo>
                <a:lnTo>
                  <a:pt x="30632" y="114300"/>
                </a:lnTo>
                <a:lnTo>
                  <a:pt x="27800" y="114300"/>
                </a:lnTo>
                <a:lnTo>
                  <a:pt x="26060" y="127000"/>
                </a:lnTo>
                <a:lnTo>
                  <a:pt x="25400" y="139700"/>
                </a:lnTo>
                <a:lnTo>
                  <a:pt x="25387" y="3149600"/>
                </a:lnTo>
                <a:lnTo>
                  <a:pt x="25996" y="3149600"/>
                </a:lnTo>
                <a:lnTo>
                  <a:pt x="27673" y="3162300"/>
                </a:lnTo>
                <a:lnTo>
                  <a:pt x="30454" y="3175000"/>
                </a:lnTo>
                <a:lnTo>
                  <a:pt x="34201" y="3187700"/>
                </a:lnTo>
                <a:lnTo>
                  <a:pt x="38950" y="3200400"/>
                </a:lnTo>
                <a:lnTo>
                  <a:pt x="44602" y="3213100"/>
                </a:lnTo>
                <a:lnTo>
                  <a:pt x="60642" y="3213100"/>
                </a:lnTo>
                <a:lnTo>
                  <a:pt x="54749" y="3200400"/>
                </a:lnTo>
                <a:lnTo>
                  <a:pt x="49784" y="3187700"/>
                </a:lnTo>
                <a:lnTo>
                  <a:pt x="45643" y="3187700"/>
                </a:lnTo>
                <a:lnTo>
                  <a:pt x="42392" y="3175000"/>
                </a:lnTo>
                <a:lnTo>
                  <a:pt x="39966" y="3162300"/>
                </a:lnTo>
                <a:lnTo>
                  <a:pt x="38544" y="3149600"/>
                </a:lnTo>
                <a:lnTo>
                  <a:pt x="38074" y="3136900"/>
                </a:lnTo>
                <a:lnTo>
                  <a:pt x="38100" y="139700"/>
                </a:lnTo>
                <a:lnTo>
                  <a:pt x="38735" y="127000"/>
                </a:lnTo>
                <a:lnTo>
                  <a:pt x="40360" y="127000"/>
                </a:lnTo>
                <a:lnTo>
                  <a:pt x="42926" y="114300"/>
                </a:lnTo>
                <a:lnTo>
                  <a:pt x="46393" y="101600"/>
                </a:lnTo>
                <a:lnTo>
                  <a:pt x="50685" y="88900"/>
                </a:lnTo>
                <a:lnTo>
                  <a:pt x="55816" y="88900"/>
                </a:lnTo>
                <a:lnTo>
                  <a:pt x="61709" y="76200"/>
                </a:lnTo>
                <a:close/>
              </a:path>
              <a:path w="757555" h="3276600">
                <a:moveTo>
                  <a:pt x="712800" y="76200"/>
                </a:moveTo>
                <a:lnTo>
                  <a:pt x="696950" y="76200"/>
                </a:lnTo>
                <a:lnTo>
                  <a:pt x="702602" y="88900"/>
                </a:lnTo>
                <a:lnTo>
                  <a:pt x="707605" y="101600"/>
                </a:lnTo>
                <a:lnTo>
                  <a:pt x="711784" y="101600"/>
                </a:lnTo>
                <a:lnTo>
                  <a:pt x="715035" y="114300"/>
                </a:lnTo>
                <a:lnTo>
                  <a:pt x="717461" y="127000"/>
                </a:lnTo>
                <a:lnTo>
                  <a:pt x="718997" y="139700"/>
                </a:lnTo>
                <a:lnTo>
                  <a:pt x="719353" y="139700"/>
                </a:lnTo>
                <a:lnTo>
                  <a:pt x="719328" y="3149600"/>
                </a:lnTo>
                <a:lnTo>
                  <a:pt x="718781" y="3149600"/>
                </a:lnTo>
                <a:lnTo>
                  <a:pt x="717092" y="3162300"/>
                </a:lnTo>
                <a:lnTo>
                  <a:pt x="714502" y="3175000"/>
                </a:lnTo>
                <a:lnTo>
                  <a:pt x="711034" y="3187700"/>
                </a:lnTo>
                <a:lnTo>
                  <a:pt x="706742" y="3187700"/>
                </a:lnTo>
                <a:lnTo>
                  <a:pt x="701649" y="3200400"/>
                </a:lnTo>
                <a:lnTo>
                  <a:pt x="695744" y="3213100"/>
                </a:lnTo>
                <a:lnTo>
                  <a:pt x="712482" y="3213100"/>
                </a:lnTo>
                <a:lnTo>
                  <a:pt x="718185" y="3200400"/>
                </a:lnTo>
                <a:lnTo>
                  <a:pt x="722972" y="3187700"/>
                </a:lnTo>
                <a:lnTo>
                  <a:pt x="726795" y="3175000"/>
                </a:lnTo>
                <a:lnTo>
                  <a:pt x="729627" y="3162300"/>
                </a:lnTo>
                <a:lnTo>
                  <a:pt x="731469" y="3162300"/>
                </a:lnTo>
                <a:lnTo>
                  <a:pt x="732028" y="3149600"/>
                </a:lnTo>
                <a:lnTo>
                  <a:pt x="732040" y="139700"/>
                </a:lnTo>
                <a:lnTo>
                  <a:pt x="731532" y="127000"/>
                </a:lnTo>
                <a:lnTo>
                  <a:pt x="729754" y="127000"/>
                </a:lnTo>
                <a:lnTo>
                  <a:pt x="726973" y="114300"/>
                </a:lnTo>
                <a:lnTo>
                  <a:pt x="723226" y="101600"/>
                </a:lnTo>
                <a:lnTo>
                  <a:pt x="718464" y="88900"/>
                </a:lnTo>
                <a:lnTo>
                  <a:pt x="712800" y="76200"/>
                </a:lnTo>
                <a:close/>
              </a:path>
              <a:path w="757555" h="3276600">
                <a:moveTo>
                  <a:pt x="91693" y="50800"/>
                </a:moveTo>
                <a:lnTo>
                  <a:pt x="66954" y="50800"/>
                </a:lnTo>
                <a:lnTo>
                  <a:pt x="58889" y="63500"/>
                </a:lnTo>
                <a:lnTo>
                  <a:pt x="51562" y="76200"/>
                </a:lnTo>
                <a:lnTo>
                  <a:pt x="68287" y="76200"/>
                </a:lnTo>
                <a:lnTo>
                  <a:pt x="75501" y="63500"/>
                </a:lnTo>
                <a:lnTo>
                  <a:pt x="83362" y="63500"/>
                </a:lnTo>
                <a:lnTo>
                  <a:pt x="91693" y="50800"/>
                </a:lnTo>
                <a:close/>
              </a:path>
              <a:path w="757555" h="3276600">
                <a:moveTo>
                  <a:pt x="690930" y="50800"/>
                </a:moveTo>
                <a:lnTo>
                  <a:pt x="667435" y="50800"/>
                </a:lnTo>
                <a:lnTo>
                  <a:pt x="675576" y="63500"/>
                </a:lnTo>
                <a:lnTo>
                  <a:pt x="683298" y="63500"/>
                </a:lnTo>
                <a:lnTo>
                  <a:pt x="690587" y="76200"/>
                </a:lnTo>
                <a:lnTo>
                  <a:pt x="706348" y="76200"/>
                </a:lnTo>
                <a:lnTo>
                  <a:pt x="699084" y="63500"/>
                </a:lnTo>
                <a:lnTo>
                  <a:pt x="690930" y="50800"/>
                </a:lnTo>
                <a:close/>
              </a:path>
              <a:path w="757555" h="3276600">
                <a:moveTo>
                  <a:pt x="89535" y="25400"/>
                </a:moveTo>
                <a:lnTo>
                  <a:pt x="60464" y="25400"/>
                </a:lnTo>
                <a:lnTo>
                  <a:pt x="49847" y="38100"/>
                </a:lnTo>
                <a:lnTo>
                  <a:pt x="40106" y="50800"/>
                </a:lnTo>
                <a:lnTo>
                  <a:pt x="58394" y="50800"/>
                </a:lnTo>
                <a:lnTo>
                  <a:pt x="68097" y="38100"/>
                </a:lnTo>
                <a:lnTo>
                  <a:pt x="78524" y="38100"/>
                </a:lnTo>
                <a:lnTo>
                  <a:pt x="89535" y="25400"/>
                </a:lnTo>
                <a:close/>
              </a:path>
              <a:path w="757555" h="3276600">
                <a:moveTo>
                  <a:pt x="129540" y="38100"/>
                </a:moveTo>
                <a:lnTo>
                  <a:pt x="85115" y="38100"/>
                </a:lnTo>
                <a:lnTo>
                  <a:pt x="75730" y="50800"/>
                </a:lnTo>
                <a:lnTo>
                  <a:pt x="119545" y="50800"/>
                </a:lnTo>
                <a:lnTo>
                  <a:pt x="129540" y="38100"/>
                </a:lnTo>
                <a:close/>
              </a:path>
              <a:path w="757555" h="3276600">
                <a:moveTo>
                  <a:pt x="672947" y="38100"/>
                </a:moveTo>
                <a:lnTo>
                  <a:pt x="629805" y="38100"/>
                </a:lnTo>
                <a:lnTo>
                  <a:pt x="639889" y="50800"/>
                </a:lnTo>
                <a:lnTo>
                  <a:pt x="682205" y="50800"/>
                </a:lnTo>
                <a:lnTo>
                  <a:pt x="672947" y="38100"/>
                </a:lnTo>
                <a:close/>
              </a:path>
              <a:path w="757555" h="3276600">
                <a:moveTo>
                  <a:pt x="695452" y="25400"/>
                </a:moveTo>
                <a:lnTo>
                  <a:pt x="667385" y="25400"/>
                </a:lnTo>
                <a:lnTo>
                  <a:pt x="678459" y="38100"/>
                </a:lnTo>
                <a:lnTo>
                  <a:pt x="688822" y="38100"/>
                </a:lnTo>
                <a:lnTo>
                  <a:pt x="698576" y="50800"/>
                </a:lnTo>
                <a:lnTo>
                  <a:pt x="716064" y="50800"/>
                </a:lnTo>
                <a:lnTo>
                  <a:pt x="706208" y="38100"/>
                </a:lnTo>
                <a:lnTo>
                  <a:pt x="695452" y="25400"/>
                </a:lnTo>
                <a:close/>
              </a:path>
              <a:path w="757555" h="3276600">
                <a:moveTo>
                  <a:pt x="630491" y="25400"/>
                </a:moveTo>
                <a:lnTo>
                  <a:pt x="127635" y="25400"/>
                </a:lnTo>
                <a:lnTo>
                  <a:pt x="116370" y="38100"/>
                </a:lnTo>
                <a:lnTo>
                  <a:pt x="641794" y="38100"/>
                </a:lnTo>
                <a:lnTo>
                  <a:pt x="630491" y="25400"/>
                </a:lnTo>
                <a:close/>
              </a:path>
              <a:path w="757555" h="3276600">
                <a:moveTo>
                  <a:pt x="125729" y="12700"/>
                </a:moveTo>
                <a:lnTo>
                  <a:pt x="84023" y="12700"/>
                </a:lnTo>
                <a:lnTo>
                  <a:pt x="71945" y="25400"/>
                </a:lnTo>
                <a:lnTo>
                  <a:pt x="113182" y="25400"/>
                </a:lnTo>
                <a:lnTo>
                  <a:pt x="125729" y="12700"/>
                </a:lnTo>
                <a:close/>
              </a:path>
              <a:path w="757555" h="3276600">
                <a:moveTo>
                  <a:pt x="671715" y="12700"/>
                </a:moveTo>
                <a:lnTo>
                  <a:pt x="631190" y="12700"/>
                </a:lnTo>
                <a:lnTo>
                  <a:pt x="643699" y="25400"/>
                </a:lnTo>
                <a:lnTo>
                  <a:pt x="683971" y="25400"/>
                </a:lnTo>
                <a:lnTo>
                  <a:pt x="671715" y="12700"/>
                </a:lnTo>
                <a:close/>
              </a:path>
              <a:path w="757555" h="3276600">
                <a:moveTo>
                  <a:pt x="631875" y="0"/>
                </a:moveTo>
                <a:lnTo>
                  <a:pt x="123825" y="0"/>
                </a:lnTo>
                <a:lnTo>
                  <a:pt x="110007" y="12700"/>
                </a:lnTo>
                <a:lnTo>
                  <a:pt x="645604" y="12700"/>
                </a:lnTo>
                <a:lnTo>
                  <a:pt x="631875" y="0"/>
                </a:lnTo>
                <a:close/>
              </a:path>
            </a:pathLst>
          </a:custGeom>
          <a:solidFill>
            <a:srgbClr val="99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750853" y="3738710"/>
            <a:ext cx="294953" cy="233108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15"/>
              </a:lnSpc>
            </a:pPr>
            <a:r>
              <a:rPr lang="uk-UA" sz="2000" b="1" spc="-5" dirty="0">
                <a:solidFill>
                  <a:srgbClr val="800000"/>
                </a:solidFill>
                <a:latin typeface="Arial"/>
                <a:cs typeface="Arial"/>
              </a:rPr>
              <a:t>ромашка </a:t>
            </a:r>
            <a:r>
              <a:rPr lang="uk-UA" sz="2000" b="1" spc="-5" dirty="0" err="1">
                <a:solidFill>
                  <a:srgbClr val="800000"/>
                </a:solidFill>
                <a:latin typeface="Arial"/>
                <a:cs typeface="Arial"/>
              </a:rPr>
              <a:t>Блума</a:t>
            </a:r>
            <a:endParaRPr lang="uk-UA" sz="2000" dirty="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733793" y="3284982"/>
            <a:ext cx="647700" cy="3240405"/>
          </a:xfrm>
          <a:custGeom>
            <a:avLst/>
            <a:gdLst/>
            <a:ahLst/>
            <a:cxnLst/>
            <a:rect l="l" t="t" r="r" b="b"/>
            <a:pathLst>
              <a:path w="647700" h="3240404">
                <a:moveTo>
                  <a:pt x="539750" y="0"/>
                </a:moveTo>
                <a:lnTo>
                  <a:pt x="107950" y="0"/>
                </a:lnTo>
                <a:lnTo>
                  <a:pt x="65954" y="8491"/>
                </a:lnTo>
                <a:lnTo>
                  <a:pt x="31638" y="31638"/>
                </a:lnTo>
                <a:lnTo>
                  <a:pt x="8491" y="65954"/>
                </a:lnTo>
                <a:lnTo>
                  <a:pt x="0" y="107950"/>
                </a:lnTo>
                <a:lnTo>
                  <a:pt x="0" y="3132073"/>
                </a:lnTo>
                <a:lnTo>
                  <a:pt x="8491" y="3174090"/>
                </a:lnTo>
                <a:lnTo>
                  <a:pt x="31638" y="3208404"/>
                </a:lnTo>
                <a:lnTo>
                  <a:pt x="65954" y="3231540"/>
                </a:lnTo>
                <a:lnTo>
                  <a:pt x="107950" y="3240023"/>
                </a:lnTo>
                <a:lnTo>
                  <a:pt x="539750" y="3240023"/>
                </a:lnTo>
                <a:lnTo>
                  <a:pt x="581745" y="3231540"/>
                </a:lnTo>
                <a:lnTo>
                  <a:pt x="616061" y="3208404"/>
                </a:lnTo>
                <a:lnTo>
                  <a:pt x="639208" y="3174090"/>
                </a:lnTo>
                <a:lnTo>
                  <a:pt x="647700" y="3132073"/>
                </a:lnTo>
                <a:lnTo>
                  <a:pt x="647700" y="107950"/>
                </a:lnTo>
                <a:lnTo>
                  <a:pt x="639208" y="65954"/>
                </a:lnTo>
                <a:lnTo>
                  <a:pt x="616061" y="31638"/>
                </a:lnTo>
                <a:lnTo>
                  <a:pt x="581745" y="8491"/>
                </a:lnTo>
                <a:lnTo>
                  <a:pt x="539750" y="0"/>
                </a:lnTo>
                <a:close/>
              </a:path>
            </a:pathLst>
          </a:custGeom>
          <a:solidFill>
            <a:srgbClr val="FF9900">
              <a:alpha val="6588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714743" y="3267455"/>
            <a:ext cx="685800" cy="3276600"/>
          </a:xfrm>
          <a:custGeom>
            <a:avLst/>
            <a:gdLst/>
            <a:ahLst/>
            <a:cxnLst/>
            <a:rect l="l" t="t" r="r" b="b"/>
            <a:pathLst>
              <a:path w="685800" h="3276600">
                <a:moveTo>
                  <a:pt x="620013" y="3263900"/>
                </a:moveTo>
                <a:lnTo>
                  <a:pt x="67309" y="3263900"/>
                </a:lnTo>
                <a:lnTo>
                  <a:pt x="78485" y="3276600"/>
                </a:lnTo>
                <a:lnTo>
                  <a:pt x="609091" y="3276600"/>
                </a:lnTo>
                <a:lnTo>
                  <a:pt x="620013" y="3263900"/>
                </a:lnTo>
                <a:close/>
              </a:path>
              <a:path w="685800" h="3276600">
                <a:moveTo>
                  <a:pt x="72898" y="3251200"/>
                </a:moveTo>
                <a:lnTo>
                  <a:pt x="46862" y="3251200"/>
                </a:lnTo>
                <a:lnTo>
                  <a:pt x="56896" y="3263900"/>
                </a:lnTo>
                <a:lnTo>
                  <a:pt x="82930" y="3263900"/>
                </a:lnTo>
                <a:lnTo>
                  <a:pt x="72898" y="3251200"/>
                </a:lnTo>
                <a:close/>
              </a:path>
              <a:path w="685800" h="3276600">
                <a:moveTo>
                  <a:pt x="568959" y="3251200"/>
                </a:moveTo>
                <a:lnTo>
                  <a:pt x="127126" y="3251200"/>
                </a:lnTo>
                <a:lnTo>
                  <a:pt x="558546" y="3263900"/>
                </a:lnTo>
                <a:lnTo>
                  <a:pt x="568959" y="3251200"/>
                </a:lnTo>
                <a:close/>
              </a:path>
              <a:path w="685800" h="3276600">
                <a:moveTo>
                  <a:pt x="640333" y="3251200"/>
                </a:moveTo>
                <a:lnTo>
                  <a:pt x="613536" y="3251200"/>
                </a:lnTo>
                <a:lnTo>
                  <a:pt x="603630" y="3263900"/>
                </a:lnTo>
                <a:lnTo>
                  <a:pt x="630681" y="3263900"/>
                </a:lnTo>
                <a:lnTo>
                  <a:pt x="640333" y="3251200"/>
                </a:lnTo>
                <a:close/>
              </a:path>
              <a:path w="685800" h="3276600">
                <a:moveTo>
                  <a:pt x="54101" y="38100"/>
                </a:moveTo>
                <a:lnTo>
                  <a:pt x="36575" y="38100"/>
                </a:lnTo>
                <a:lnTo>
                  <a:pt x="28448" y="50800"/>
                </a:lnTo>
                <a:lnTo>
                  <a:pt x="21208" y="63500"/>
                </a:lnTo>
                <a:lnTo>
                  <a:pt x="14985" y="76200"/>
                </a:lnTo>
                <a:lnTo>
                  <a:pt x="9651" y="88900"/>
                </a:lnTo>
                <a:lnTo>
                  <a:pt x="5460" y="88900"/>
                </a:lnTo>
                <a:lnTo>
                  <a:pt x="2412" y="101600"/>
                </a:lnTo>
                <a:lnTo>
                  <a:pt x="634" y="114300"/>
                </a:lnTo>
                <a:lnTo>
                  <a:pt x="0" y="127000"/>
                </a:lnTo>
                <a:lnTo>
                  <a:pt x="0" y="3162300"/>
                </a:lnTo>
                <a:lnTo>
                  <a:pt x="761" y="3175000"/>
                </a:lnTo>
                <a:lnTo>
                  <a:pt x="2794" y="3187700"/>
                </a:lnTo>
                <a:lnTo>
                  <a:pt x="5969" y="3200400"/>
                </a:lnTo>
                <a:lnTo>
                  <a:pt x="10413" y="3200400"/>
                </a:lnTo>
                <a:lnTo>
                  <a:pt x="15748" y="3213100"/>
                </a:lnTo>
                <a:lnTo>
                  <a:pt x="22225" y="3225800"/>
                </a:lnTo>
                <a:lnTo>
                  <a:pt x="29590" y="3238500"/>
                </a:lnTo>
                <a:lnTo>
                  <a:pt x="37973" y="3251200"/>
                </a:lnTo>
                <a:lnTo>
                  <a:pt x="63373" y="3251200"/>
                </a:lnTo>
                <a:lnTo>
                  <a:pt x="54609" y="3238500"/>
                </a:lnTo>
                <a:lnTo>
                  <a:pt x="46481" y="3238500"/>
                </a:lnTo>
                <a:lnTo>
                  <a:pt x="38988" y="3225800"/>
                </a:lnTo>
                <a:lnTo>
                  <a:pt x="32384" y="3225800"/>
                </a:lnTo>
                <a:lnTo>
                  <a:pt x="26670" y="3213100"/>
                </a:lnTo>
                <a:lnTo>
                  <a:pt x="21844" y="3200400"/>
                </a:lnTo>
                <a:lnTo>
                  <a:pt x="17906" y="3187700"/>
                </a:lnTo>
                <a:lnTo>
                  <a:pt x="15112" y="3175000"/>
                </a:lnTo>
                <a:lnTo>
                  <a:pt x="13334" y="3162300"/>
                </a:lnTo>
                <a:lnTo>
                  <a:pt x="12700" y="3162300"/>
                </a:lnTo>
                <a:lnTo>
                  <a:pt x="12700" y="127000"/>
                </a:lnTo>
                <a:lnTo>
                  <a:pt x="13334" y="114300"/>
                </a:lnTo>
                <a:lnTo>
                  <a:pt x="14985" y="114300"/>
                </a:lnTo>
                <a:lnTo>
                  <a:pt x="17779" y="101600"/>
                </a:lnTo>
                <a:lnTo>
                  <a:pt x="21589" y="88900"/>
                </a:lnTo>
                <a:lnTo>
                  <a:pt x="26415" y="76200"/>
                </a:lnTo>
                <a:lnTo>
                  <a:pt x="32130" y="63500"/>
                </a:lnTo>
                <a:lnTo>
                  <a:pt x="38607" y="63500"/>
                </a:lnTo>
                <a:lnTo>
                  <a:pt x="45974" y="50800"/>
                </a:lnTo>
                <a:lnTo>
                  <a:pt x="54101" y="38100"/>
                </a:lnTo>
                <a:close/>
              </a:path>
              <a:path w="685800" h="3276600">
                <a:moveTo>
                  <a:pt x="127126" y="3238500"/>
                </a:moveTo>
                <a:lnTo>
                  <a:pt x="69976" y="3238500"/>
                </a:lnTo>
                <a:lnTo>
                  <a:pt x="78358" y="3251200"/>
                </a:lnTo>
                <a:lnTo>
                  <a:pt x="557910" y="3251200"/>
                </a:lnTo>
                <a:lnTo>
                  <a:pt x="127126" y="3238500"/>
                </a:lnTo>
                <a:close/>
              </a:path>
              <a:path w="685800" h="3276600">
                <a:moveTo>
                  <a:pt x="615441" y="3238500"/>
                </a:moveTo>
                <a:lnTo>
                  <a:pt x="567054" y="3238500"/>
                </a:lnTo>
                <a:lnTo>
                  <a:pt x="557910" y="3251200"/>
                </a:lnTo>
                <a:lnTo>
                  <a:pt x="607059" y="3251200"/>
                </a:lnTo>
                <a:lnTo>
                  <a:pt x="615441" y="3238500"/>
                </a:lnTo>
                <a:close/>
              </a:path>
              <a:path w="685800" h="3276600">
                <a:moveTo>
                  <a:pt x="685164" y="3162300"/>
                </a:moveTo>
                <a:lnTo>
                  <a:pt x="672464" y="3162300"/>
                </a:lnTo>
                <a:lnTo>
                  <a:pt x="670813" y="3175000"/>
                </a:lnTo>
                <a:lnTo>
                  <a:pt x="668020" y="3187700"/>
                </a:lnTo>
                <a:lnTo>
                  <a:pt x="664209" y="3200400"/>
                </a:lnTo>
                <a:lnTo>
                  <a:pt x="659383" y="3213100"/>
                </a:lnTo>
                <a:lnTo>
                  <a:pt x="653796" y="3225800"/>
                </a:lnTo>
                <a:lnTo>
                  <a:pt x="647191" y="3225800"/>
                </a:lnTo>
                <a:lnTo>
                  <a:pt x="639826" y="3238500"/>
                </a:lnTo>
                <a:lnTo>
                  <a:pt x="631825" y="3238500"/>
                </a:lnTo>
                <a:lnTo>
                  <a:pt x="623061" y="3251200"/>
                </a:lnTo>
                <a:lnTo>
                  <a:pt x="649224" y="3251200"/>
                </a:lnTo>
                <a:lnTo>
                  <a:pt x="670813" y="3213100"/>
                </a:lnTo>
                <a:lnTo>
                  <a:pt x="683386" y="3175000"/>
                </a:lnTo>
                <a:lnTo>
                  <a:pt x="685164" y="3162300"/>
                </a:lnTo>
                <a:close/>
              </a:path>
              <a:path w="685800" h="3276600">
                <a:moveTo>
                  <a:pt x="76453" y="3225800"/>
                </a:moveTo>
                <a:lnTo>
                  <a:pt x="54863" y="3225800"/>
                </a:lnTo>
                <a:lnTo>
                  <a:pt x="62229" y="3238500"/>
                </a:lnTo>
                <a:lnTo>
                  <a:pt x="83947" y="3238500"/>
                </a:lnTo>
                <a:lnTo>
                  <a:pt x="76453" y="3225800"/>
                </a:lnTo>
                <a:close/>
              </a:path>
              <a:path w="685800" h="3276600">
                <a:moveTo>
                  <a:pt x="630427" y="3225800"/>
                </a:moveTo>
                <a:lnTo>
                  <a:pt x="607695" y="3225800"/>
                </a:lnTo>
                <a:lnTo>
                  <a:pt x="600455" y="3238500"/>
                </a:lnTo>
                <a:lnTo>
                  <a:pt x="623188" y="3238500"/>
                </a:lnTo>
                <a:lnTo>
                  <a:pt x="630427" y="3225800"/>
                </a:lnTo>
                <a:close/>
              </a:path>
              <a:path w="685800" h="3276600">
                <a:moveTo>
                  <a:pt x="52831" y="3200400"/>
                </a:moveTo>
                <a:lnTo>
                  <a:pt x="37591" y="3200400"/>
                </a:lnTo>
                <a:lnTo>
                  <a:pt x="42672" y="3213100"/>
                </a:lnTo>
                <a:lnTo>
                  <a:pt x="48386" y="3225800"/>
                </a:lnTo>
                <a:lnTo>
                  <a:pt x="69850" y="3225800"/>
                </a:lnTo>
                <a:lnTo>
                  <a:pt x="63373" y="3213100"/>
                </a:lnTo>
                <a:lnTo>
                  <a:pt x="57784" y="3213100"/>
                </a:lnTo>
                <a:lnTo>
                  <a:pt x="52831" y="3200400"/>
                </a:lnTo>
                <a:close/>
              </a:path>
              <a:path w="685800" h="3276600">
                <a:moveTo>
                  <a:pt x="647953" y="3200400"/>
                </a:moveTo>
                <a:lnTo>
                  <a:pt x="631951" y="3200400"/>
                </a:lnTo>
                <a:lnTo>
                  <a:pt x="626872" y="3213100"/>
                </a:lnTo>
                <a:lnTo>
                  <a:pt x="621029" y="3213100"/>
                </a:lnTo>
                <a:lnTo>
                  <a:pt x="614679" y="3225800"/>
                </a:lnTo>
                <a:lnTo>
                  <a:pt x="637031" y="3225800"/>
                </a:lnTo>
                <a:lnTo>
                  <a:pt x="642874" y="3213100"/>
                </a:lnTo>
                <a:lnTo>
                  <a:pt x="647953" y="3200400"/>
                </a:lnTo>
                <a:close/>
              </a:path>
              <a:path w="685800" h="3276600">
                <a:moveTo>
                  <a:pt x="38100" y="127000"/>
                </a:moveTo>
                <a:lnTo>
                  <a:pt x="25400" y="127000"/>
                </a:lnTo>
                <a:lnTo>
                  <a:pt x="25400" y="3149600"/>
                </a:lnTo>
                <a:lnTo>
                  <a:pt x="25907" y="3162300"/>
                </a:lnTo>
                <a:lnTo>
                  <a:pt x="27431" y="3175000"/>
                </a:lnTo>
                <a:lnTo>
                  <a:pt x="29845" y="3187700"/>
                </a:lnTo>
                <a:lnTo>
                  <a:pt x="33274" y="3200400"/>
                </a:lnTo>
                <a:lnTo>
                  <a:pt x="48386" y="3200400"/>
                </a:lnTo>
                <a:lnTo>
                  <a:pt x="44703" y="3187700"/>
                </a:lnTo>
                <a:lnTo>
                  <a:pt x="41782" y="3187700"/>
                </a:lnTo>
                <a:lnTo>
                  <a:pt x="39750" y="3175000"/>
                </a:lnTo>
                <a:lnTo>
                  <a:pt x="38480" y="3162300"/>
                </a:lnTo>
                <a:lnTo>
                  <a:pt x="38100" y="3149600"/>
                </a:lnTo>
                <a:lnTo>
                  <a:pt x="38100" y="127000"/>
                </a:lnTo>
                <a:close/>
              </a:path>
              <a:path w="685800" h="3276600">
                <a:moveTo>
                  <a:pt x="659891" y="3162300"/>
                </a:moveTo>
                <a:lnTo>
                  <a:pt x="647191" y="3162300"/>
                </a:lnTo>
                <a:lnTo>
                  <a:pt x="645667" y="3175000"/>
                </a:lnTo>
                <a:lnTo>
                  <a:pt x="643381" y="3187700"/>
                </a:lnTo>
                <a:lnTo>
                  <a:pt x="640333" y="3187700"/>
                </a:lnTo>
                <a:lnTo>
                  <a:pt x="636524" y="3200400"/>
                </a:lnTo>
                <a:lnTo>
                  <a:pt x="652272" y="3200400"/>
                </a:lnTo>
                <a:lnTo>
                  <a:pt x="655701" y="3187700"/>
                </a:lnTo>
                <a:lnTo>
                  <a:pt x="658240" y="3175000"/>
                </a:lnTo>
                <a:lnTo>
                  <a:pt x="659891" y="3162300"/>
                </a:lnTo>
                <a:close/>
              </a:path>
              <a:path w="685800" h="3276600">
                <a:moveTo>
                  <a:pt x="660400" y="127000"/>
                </a:moveTo>
                <a:lnTo>
                  <a:pt x="647700" y="127000"/>
                </a:lnTo>
                <a:lnTo>
                  <a:pt x="647700" y="3162300"/>
                </a:lnTo>
                <a:lnTo>
                  <a:pt x="660400" y="3162300"/>
                </a:lnTo>
                <a:lnTo>
                  <a:pt x="660400" y="127000"/>
                </a:lnTo>
                <a:close/>
              </a:path>
              <a:path w="685800" h="3276600">
                <a:moveTo>
                  <a:pt x="647953" y="38100"/>
                </a:moveTo>
                <a:lnTo>
                  <a:pt x="631316" y="38100"/>
                </a:lnTo>
                <a:lnTo>
                  <a:pt x="639445" y="50800"/>
                </a:lnTo>
                <a:lnTo>
                  <a:pt x="646810" y="63500"/>
                </a:lnTo>
                <a:lnTo>
                  <a:pt x="653414" y="63500"/>
                </a:lnTo>
                <a:lnTo>
                  <a:pt x="659129" y="76200"/>
                </a:lnTo>
                <a:lnTo>
                  <a:pt x="663955" y="88900"/>
                </a:lnTo>
                <a:lnTo>
                  <a:pt x="667892" y="101600"/>
                </a:lnTo>
                <a:lnTo>
                  <a:pt x="670686" y="114300"/>
                </a:lnTo>
                <a:lnTo>
                  <a:pt x="672464" y="114300"/>
                </a:lnTo>
                <a:lnTo>
                  <a:pt x="673100" y="127000"/>
                </a:lnTo>
                <a:lnTo>
                  <a:pt x="673100" y="3162300"/>
                </a:lnTo>
                <a:lnTo>
                  <a:pt x="685800" y="3162300"/>
                </a:lnTo>
                <a:lnTo>
                  <a:pt x="685800" y="127000"/>
                </a:lnTo>
                <a:lnTo>
                  <a:pt x="685037" y="114300"/>
                </a:lnTo>
                <a:lnTo>
                  <a:pt x="683005" y="101600"/>
                </a:lnTo>
                <a:lnTo>
                  <a:pt x="679830" y="88900"/>
                </a:lnTo>
                <a:lnTo>
                  <a:pt x="675385" y="76200"/>
                </a:lnTo>
                <a:lnTo>
                  <a:pt x="670051" y="76200"/>
                </a:lnTo>
                <a:lnTo>
                  <a:pt x="663575" y="63500"/>
                </a:lnTo>
                <a:lnTo>
                  <a:pt x="656208" y="50800"/>
                </a:lnTo>
                <a:lnTo>
                  <a:pt x="647953" y="38100"/>
                </a:lnTo>
                <a:close/>
              </a:path>
              <a:path w="685800" h="3276600">
                <a:moveTo>
                  <a:pt x="64770" y="63500"/>
                </a:moveTo>
                <a:lnTo>
                  <a:pt x="48767" y="63500"/>
                </a:lnTo>
                <a:lnTo>
                  <a:pt x="42925" y="76200"/>
                </a:lnTo>
                <a:lnTo>
                  <a:pt x="37846" y="88900"/>
                </a:lnTo>
                <a:lnTo>
                  <a:pt x="33527" y="88900"/>
                </a:lnTo>
                <a:lnTo>
                  <a:pt x="30099" y="101600"/>
                </a:lnTo>
                <a:lnTo>
                  <a:pt x="27558" y="114300"/>
                </a:lnTo>
                <a:lnTo>
                  <a:pt x="25907" y="127000"/>
                </a:lnTo>
                <a:lnTo>
                  <a:pt x="38607" y="127000"/>
                </a:lnTo>
                <a:lnTo>
                  <a:pt x="40131" y="114300"/>
                </a:lnTo>
                <a:lnTo>
                  <a:pt x="42417" y="101600"/>
                </a:lnTo>
                <a:lnTo>
                  <a:pt x="45465" y="101600"/>
                </a:lnTo>
                <a:lnTo>
                  <a:pt x="49275" y="88900"/>
                </a:lnTo>
                <a:lnTo>
                  <a:pt x="53848" y="76200"/>
                </a:lnTo>
                <a:lnTo>
                  <a:pt x="58927" y="76200"/>
                </a:lnTo>
                <a:lnTo>
                  <a:pt x="64770" y="63500"/>
                </a:lnTo>
                <a:close/>
              </a:path>
              <a:path w="685800" h="3276600">
                <a:moveTo>
                  <a:pt x="652526" y="88900"/>
                </a:moveTo>
                <a:lnTo>
                  <a:pt x="637285" y="88900"/>
                </a:lnTo>
                <a:lnTo>
                  <a:pt x="641096" y="101600"/>
                </a:lnTo>
                <a:lnTo>
                  <a:pt x="644016" y="101600"/>
                </a:lnTo>
                <a:lnTo>
                  <a:pt x="646049" y="114300"/>
                </a:lnTo>
                <a:lnTo>
                  <a:pt x="647319" y="127000"/>
                </a:lnTo>
                <a:lnTo>
                  <a:pt x="659891" y="127000"/>
                </a:lnTo>
                <a:lnTo>
                  <a:pt x="658367" y="114300"/>
                </a:lnTo>
                <a:lnTo>
                  <a:pt x="655954" y="101600"/>
                </a:lnTo>
                <a:lnTo>
                  <a:pt x="652526" y="88900"/>
                </a:lnTo>
                <a:close/>
              </a:path>
              <a:path w="685800" h="3276600">
                <a:moveTo>
                  <a:pt x="637412" y="63500"/>
                </a:moveTo>
                <a:lnTo>
                  <a:pt x="622300" y="63500"/>
                </a:lnTo>
                <a:lnTo>
                  <a:pt x="627887" y="76200"/>
                </a:lnTo>
                <a:lnTo>
                  <a:pt x="633222" y="88900"/>
                </a:lnTo>
                <a:lnTo>
                  <a:pt x="648207" y="88900"/>
                </a:lnTo>
                <a:lnTo>
                  <a:pt x="643254" y="76200"/>
                </a:lnTo>
                <a:lnTo>
                  <a:pt x="637412" y="63500"/>
                </a:lnTo>
                <a:close/>
              </a:path>
              <a:path w="685800" h="3276600">
                <a:moveTo>
                  <a:pt x="85471" y="50800"/>
                </a:moveTo>
                <a:lnTo>
                  <a:pt x="62610" y="50800"/>
                </a:lnTo>
                <a:lnTo>
                  <a:pt x="55372" y="63500"/>
                </a:lnTo>
                <a:lnTo>
                  <a:pt x="78104" y="63500"/>
                </a:lnTo>
                <a:lnTo>
                  <a:pt x="85471" y="50800"/>
                </a:lnTo>
                <a:close/>
              </a:path>
              <a:path w="685800" h="3276600">
                <a:moveTo>
                  <a:pt x="623697" y="50800"/>
                </a:moveTo>
                <a:lnTo>
                  <a:pt x="601979" y="50800"/>
                </a:lnTo>
                <a:lnTo>
                  <a:pt x="609346" y="63500"/>
                </a:lnTo>
                <a:lnTo>
                  <a:pt x="630808" y="63500"/>
                </a:lnTo>
                <a:lnTo>
                  <a:pt x="623697" y="50800"/>
                </a:lnTo>
                <a:close/>
              </a:path>
              <a:path w="685800" h="3276600">
                <a:moveTo>
                  <a:pt x="118872" y="38100"/>
                </a:moveTo>
                <a:lnTo>
                  <a:pt x="78866" y="38100"/>
                </a:lnTo>
                <a:lnTo>
                  <a:pt x="70484" y="50800"/>
                </a:lnTo>
                <a:lnTo>
                  <a:pt x="110108" y="50800"/>
                </a:lnTo>
                <a:lnTo>
                  <a:pt x="118872" y="38100"/>
                </a:lnTo>
                <a:close/>
              </a:path>
              <a:path w="685800" h="3276600">
                <a:moveTo>
                  <a:pt x="607440" y="38100"/>
                </a:moveTo>
                <a:lnTo>
                  <a:pt x="568959" y="38100"/>
                </a:lnTo>
                <a:lnTo>
                  <a:pt x="577723" y="50800"/>
                </a:lnTo>
                <a:lnTo>
                  <a:pt x="615950" y="50800"/>
                </a:lnTo>
                <a:lnTo>
                  <a:pt x="607440" y="38100"/>
                </a:lnTo>
                <a:close/>
              </a:path>
              <a:path w="685800" h="3276600">
                <a:moveTo>
                  <a:pt x="72389" y="25400"/>
                </a:moveTo>
                <a:lnTo>
                  <a:pt x="55245" y="25400"/>
                </a:lnTo>
                <a:lnTo>
                  <a:pt x="45592" y="38100"/>
                </a:lnTo>
                <a:lnTo>
                  <a:pt x="62864" y="38100"/>
                </a:lnTo>
                <a:lnTo>
                  <a:pt x="72389" y="25400"/>
                </a:lnTo>
                <a:close/>
              </a:path>
              <a:path w="685800" h="3276600">
                <a:moveTo>
                  <a:pt x="569595" y="25400"/>
                </a:moveTo>
                <a:lnTo>
                  <a:pt x="116966" y="25400"/>
                </a:lnTo>
                <a:lnTo>
                  <a:pt x="106933" y="38100"/>
                </a:lnTo>
                <a:lnTo>
                  <a:pt x="579627" y="38100"/>
                </a:lnTo>
                <a:lnTo>
                  <a:pt x="569595" y="25400"/>
                </a:lnTo>
                <a:close/>
              </a:path>
              <a:path w="685800" h="3276600">
                <a:moveTo>
                  <a:pt x="629157" y="25400"/>
                </a:moveTo>
                <a:lnTo>
                  <a:pt x="613028" y="25400"/>
                </a:lnTo>
                <a:lnTo>
                  <a:pt x="622553" y="38100"/>
                </a:lnTo>
                <a:lnTo>
                  <a:pt x="638936" y="38100"/>
                </a:lnTo>
                <a:lnTo>
                  <a:pt x="629157" y="25400"/>
                </a:lnTo>
                <a:close/>
              </a:path>
              <a:path w="685800" h="3276600">
                <a:moveTo>
                  <a:pt x="115061" y="12700"/>
                </a:moveTo>
                <a:lnTo>
                  <a:pt x="76707" y="12700"/>
                </a:lnTo>
                <a:lnTo>
                  <a:pt x="65785" y="25400"/>
                </a:lnTo>
                <a:lnTo>
                  <a:pt x="103758" y="25400"/>
                </a:lnTo>
                <a:lnTo>
                  <a:pt x="115061" y="12700"/>
                </a:lnTo>
                <a:close/>
              </a:path>
              <a:path w="685800" h="3276600">
                <a:moveTo>
                  <a:pt x="607313" y="12700"/>
                </a:moveTo>
                <a:lnTo>
                  <a:pt x="570229" y="12700"/>
                </a:lnTo>
                <a:lnTo>
                  <a:pt x="581532" y="25400"/>
                </a:lnTo>
                <a:lnTo>
                  <a:pt x="618616" y="25400"/>
                </a:lnTo>
                <a:lnTo>
                  <a:pt x="607313" y="12700"/>
                </a:lnTo>
                <a:close/>
              </a:path>
              <a:path w="685800" h="3276600">
                <a:moveTo>
                  <a:pt x="570864" y="0"/>
                </a:moveTo>
                <a:lnTo>
                  <a:pt x="113156" y="0"/>
                </a:lnTo>
                <a:lnTo>
                  <a:pt x="100583" y="12700"/>
                </a:lnTo>
                <a:lnTo>
                  <a:pt x="583437" y="12700"/>
                </a:lnTo>
                <a:lnTo>
                  <a:pt x="570864" y="0"/>
                </a:lnTo>
                <a:close/>
              </a:path>
            </a:pathLst>
          </a:custGeom>
          <a:solidFill>
            <a:srgbClr val="99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6928455" y="3754839"/>
            <a:ext cx="294953" cy="241834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15"/>
              </a:lnSpc>
            </a:pPr>
            <a:r>
              <a:rPr lang="uk-UA" sz="2000" b="1" spc="-5" dirty="0">
                <a:solidFill>
                  <a:srgbClr val="800000"/>
                </a:solidFill>
                <a:latin typeface="Arial"/>
                <a:cs typeface="Arial"/>
              </a:rPr>
              <a:t>асоціативний кущ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453121" y="3284982"/>
            <a:ext cx="647700" cy="3241675"/>
          </a:xfrm>
          <a:custGeom>
            <a:avLst/>
            <a:gdLst/>
            <a:ahLst/>
            <a:cxnLst/>
            <a:rect l="l" t="t" r="r" b="b"/>
            <a:pathLst>
              <a:path w="647700" h="3241675">
                <a:moveTo>
                  <a:pt x="539750" y="0"/>
                </a:moveTo>
                <a:lnTo>
                  <a:pt x="107950" y="0"/>
                </a:lnTo>
                <a:lnTo>
                  <a:pt x="65954" y="8491"/>
                </a:lnTo>
                <a:lnTo>
                  <a:pt x="31638" y="31638"/>
                </a:lnTo>
                <a:lnTo>
                  <a:pt x="8491" y="65954"/>
                </a:lnTo>
                <a:lnTo>
                  <a:pt x="0" y="107950"/>
                </a:lnTo>
                <a:lnTo>
                  <a:pt x="0" y="3133597"/>
                </a:lnTo>
                <a:lnTo>
                  <a:pt x="8491" y="3175614"/>
                </a:lnTo>
                <a:lnTo>
                  <a:pt x="31638" y="3209928"/>
                </a:lnTo>
                <a:lnTo>
                  <a:pt x="65954" y="3233064"/>
                </a:lnTo>
                <a:lnTo>
                  <a:pt x="107950" y="3241547"/>
                </a:lnTo>
                <a:lnTo>
                  <a:pt x="539750" y="3241547"/>
                </a:lnTo>
                <a:lnTo>
                  <a:pt x="581745" y="3233064"/>
                </a:lnTo>
                <a:lnTo>
                  <a:pt x="616061" y="3209928"/>
                </a:lnTo>
                <a:lnTo>
                  <a:pt x="639208" y="3175614"/>
                </a:lnTo>
                <a:lnTo>
                  <a:pt x="647700" y="3133597"/>
                </a:lnTo>
                <a:lnTo>
                  <a:pt x="647700" y="107950"/>
                </a:lnTo>
                <a:lnTo>
                  <a:pt x="639208" y="65954"/>
                </a:lnTo>
                <a:lnTo>
                  <a:pt x="616061" y="31638"/>
                </a:lnTo>
                <a:lnTo>
                  <a:pt x="581745" y="8491"/>
                </a:lnTo>
                <a:lnTo>
                  <a:pt x="539750" y="0"/>
                </a:lnTo>
                <a:close/>
              </a:path>
            </a:pathLst>
          </a:custGeom>
          <a:solidFill>
            <a:srgbClr val="FF9900">
              <a:alpha val="6588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434071" y="3268979"/>
            <a:ext cx="685800" cy="3276600"/>
          </a:xfrm>
          <a:custGeom>
            <a:avLst/>
            <a:gdLst/>
            <a:ahLst/>
            <a:cxnLst/>
            <a:rect l="l" t="t" r="r" b="b"/>
            <a:pathLst>
              <a:path w="685800" h="3276600">
                <a:moveTo>
                  <a:pt x="620013" y="3263900"/>
                </a:moveTo>
                <a:lnTo>
                  <a:pt x="67309" y="3263900"/>
                </a:lnTo>
                <a:lnTo>
                  <a:pt x="78485" y="3276600"/>
                </a:lnTo>
                <a:lnTo>
                  <a:pt x="609092" y="3276600"/>
                </a:lnTo>
                <a:lnTo>
                  <a:pt x="620013" y="3263900"/>
                </a:lnTo>
                <a:close/>
              </a:path>
              <a:path w="685800" h="3276600">
                <a:moveTo>
                  <a:pt x="72898" y="3251200"/>
                </a:moveTo>
                <a:lnTo>
                  <a:pt x="46862" y="3251200"/>
                </a:lnTo>
                <a:lnTo>
                  <a:pt x="56896" y="3263900"/>
                </a:lnTo>
                <a:lnTo>
                  <a:pt x="82930" y="3263900"/>
                </a:lnTo>
                <a:lnTo>
                  <a:pt x="72898" y="3251200"/>
                </a:lnTo>
                <a:close/>
              </a:path>
              <a:path w="685800" h="3276600">
                <a:moveTo>
                  <a:pt x="568959" y="3251200"/>
                </a:moveTo>
                <a:lnTo>
                  <a:pt x="127126" y="3251200"/>
                </a:lnTo>
                <a:lnTo>
                  <a:pt x="558546" y="3263900"/>
                </a:lnTo>
                <a:lnTo>
                  <a:pt x="568959" y="3251200"/>
                </a:lnTo>
                <a:close/>
              </a:path>
              <a:path w="685800" h="3276600">
                <a:moveTo>
                  <a:pt x="640333" y="3251200"/>
                </a:moveTo>
                <a:lnTo>
                  <a:pt x="613536" y="3251200"/>
                </a:lnTo>
                <a:lnTo>
                  <a:pt x="603630" y="3263900"/>
                </a:lnTo>
                <a:lnTo>
                  <a:pt x="630681" y="3263900"/>
                </a:lnTo>
                <a:lnTo>
                  <a:pt x="640333" y="3251200"/>
                </a:lnTo>
                <a:close/>
              </a:path>
              <a:path w="685800" h="3276600">
                <a:moveTo>
                  <a:pt x="54101" y="38100"/>
                </a:moveTo>
                <a:lnTo>
                  <a:pt x="36575" y="38100"/>
                </a:lnTo>
                <a:lnTo>
                  <a:pt x="28448" y="50800"/>
                </a:lnTo>
                <a:lnTo>
                  <a:pt x="21208" y="63500"/>
                </a:lnTo>
                <a:lnTo>
                  <a:pt x="14985" y="76200"/>
                </a:lnTo>
                <a:lnTo>
                  <a:pt x="9651" y="76200"/>
                </a:lnTo>
                <a:lnTo>
                  <a:pt x="5460" y="88900"/>
                </a:lnTo>
                <a:lnTo>
                  <a:pt x="2412" y="101600"/>
                </a:lnTo>
                <a:lnTo>
                  <a:pt x="634" y="114300"/>
                </a:lnTo>
                <a:lnTo>
                  <a:pt x="0" y="127000"/>
                </a:lnTo>
                <a:lnTo>
                  <a:pt x="0" y="3162300"/>
                </a:lnTo>
                <a:lnTo>
                  <a:pt x="761" y="3175000"/>
                </a:lnTo>
                <a:lnTo>
                  <a:pt x="2794" y="3187700"/>
                </a:lnTo>
                <a:lnTo>
                  <a:pt x="5969" y="3200400"/>
                </a:lnTo>
                <a:lnTo>
                  <a:pt x="10413" y="3200400"/>
                </a:lnTo>
                <a:lnTo>
                  <a:pt x="15748" y="3213100"/>
                </a:lnTo>
                <a:lnTo>
                  <a:pt x="22225" y="3225800"/>
                </a:lnTo>
                <a:lnTo>
                  <a:pt x="29591" y="3238500"/>
                </a:lnTo>
                <a:lnTo>
                  <a:pt x="37973" y="3251200"/>
                </a:lnTo>
                <a:lnTo>
                  <a:pt x="63373" y="3251200"/>
                </a:lnTo>
                <a:lnTo>
                  <a:pt x="54609" y="3238500"/>
                </a:lnTo>
                <a:lnTo>
                  <a:pt x="46481" y="3238500"/>
                </a:lnTo>
                <a:lnTo>
                  <a:pt x="38988" y="3225800"/>
                </a:lnTo>
                <a:lnTo>
                  <a:pt x="32384" y="3225800"/>
                </a:lnTo>
                <a:lnTo>
                  <a:pt x="26670" y="3213100"/>
                </a:lnTo>
                <a:lnTo>
                  <a:pt x="21844" y="3200400"/>
                </a:lnTo>
                <a:lnTo>
                  <a:pt x="17906" y="3187700"/>
                </a:lnTo>
                <a:lnTo>
                  <a:pt x="15112" y="3175000"/>
                </a:lnTo>
                <a:lnTo>
                  <a:pt x="13334" y="3162300"/>
                </a:lnTo>
                <a:lnTo>
                  <a:pt x="12700" y="3162300"/>
                </a:lnTo>
                <a:lnTo>
                  <a:pt x="12700" y="127000"/>
                </a:lnTo>
                <a:lnTo>
                  <a:pt x="13334" y="114300"/>
                </a:lnTo>
                <a:lnTo>
                  <a:pt x="14985" y="101600"/>
                </a:lnTo>
                <a:lnTo>
                  <a:pt x="17779" y="101600"/>
                </a:lnTo>
                <a:lnTo>
                  <a:pt x="21589" y="88900"/>
                </a:lnTo>
                <a:lnTo>
                  <a:pt x="26416" y="76200"/>
                </a:lnTo>
                <a:lnTo>
                  <a:pt x="32130" y="63500"/>
                </a:lnTo>
                <a:lnTo>
                  <a:pt x="38607" y="63500"/>
                </a:lnTo>
                <a:lnTo>
                  <a:pt x="45974" y="50800"/>
                </a:lnTo>
                <a:lnTo>
                  <a:pt x="54101" y="38100"/>
                </a:lnTo>
                <a:close/>
              </a:path>
              <a:path w="685800" h="3276600">
                <a:moveTo>
                  <a:pt x="127126" y="3238500"/>
                </a:moveTo>
                <a:lnTo>
                  <a:pt x="69976" y="3238500"/>
                </a:lnTo>
                <a:lnTo>
                  <a:pt x="78358" y="3251200"/>
                </a:lnTo>
                <a:lnTo>
                  <a:pt x="557910" y="3251200"/>
                </a:lnTo>
                <a:lnTo>
                  <a:pt x="127126" y="3238500"/>
                </a:lnTo>
                <a:close/>
              </a:path>
              <a:path w="685800" h="3276600">
                <a:moveTo>
                  <a:pt x="615442" y="3238500"/>
                </a:moveTo>
                <a:lnTo>
                  <a:pt x="567054" y="3238500"/>
                </a:lnTo>
                <a:lnTo>
                  <a:pt x="557910" y="3251200"/>
                </a:lnTo>
                <a:lnTo>
                  <a:pt x="607059" y="3251200"/>
                </a:lnTo>
                <a:lnTo>
                  <a:pt x="615442" y="3238500"/>
                </a:lnTo>
                <a:close/>
              </a:path>
              <a:path w="685800" h="3276600">
                <a:moveTo>
                  <a:pt x="685164" y="3162300"/>
                </a:moveTo>
                <a:lnTo>
                  <a:pt x="672464" y="3162300"/>
                </a:lnTo>
                <a:lnTo>
                  <a:pt x="670813" y="3175000"/>
                </a:lnTo>
                <a:lnTo>
                  <a:pt x="668020" y="3187700"/>
                </a:lnTo>
                <a:lnTo>
                  <a:pt x="664209" y="3200400"/>
                </a:lnTo>
                <a:lnTo>
                  <a:pt x="659383" y="3213100"/>
                </a:lnTo>
                <a:lnTo>
                  <a:pt x="653796" y="3225800"/>
                </a:lnTo>
                <a:lnTo>
                  <a:pt x="647192" y="3225800"/>
                </a:lnTo>
                <a:lnTo>
                  <a:pt x="639826" y="3238500"/>
                </a:lnTo>
                <a:lnTo>
                  <a:pt x="631825" y="3238500"/>
                </a:lnTo>
                <a:lnTo>
                  <a:pt x="623061" y="3251200"/>
                </a:lnTo>
                <a:lnTo>
                  <a:pt x="649224" y="3251200"/>
                </a:lnTo>
                <a:lnTo>
                  <a:pt x="670813" y="3213100"/>
                </a:lnTo>
                <a:lnTo>
                  <a:pt x="683386" y="3175000"/>
                </a:lnTo>
                <a:lnTo>
                  <a:pt x="685164" y="3162300"/>
                </a:lnTo>
                <a:close/>
              </a:path>
              <a:path w="685800" h="3276600">
                <a:moveTo>
                  <a:pt x="76453" y="3225800"/>
                </a:moveTo>
                <a:lnTo>
                  <a:pt x="54863" y="3225800"/>
                </a:lnTo>
                <a:lnTo>
                  <a:pt x="62229" y="3238500"/>
                </a:lnTo>
                <a:lnTo>
                  <a:pt x="83947" y="3238500"/>
                </a:lnTo>
                <a:lnTo>
                  <a:pt x="76453" y="3225800"/>
                </a:lnTo>
                <a:close/>
              </a:path>
              <a:path w="685800" h="3276600">
                <a:moveTo>
                  <a:pt x="630427" y="3225800"/>
                </a:moveTo>
                <a:lnTo>
                  <a:pt x="607695" y="3225800"/>
                </a:lnTo>
                <a:lnTo>
                  <a:pt x="600455" y="3238500"/>
                </a:lnTo>
                <a:lnTo>
                  <a:pt x="623188" y="3238500"/>
                </a:lnTo>
                <a:lnTo>
                  <a:pt x="630427" y="3225800"/>
                </a:lnTo>
                <a:close/>
              </a:path>
              <a:path w="685800" h="3276600">
                <a:moveTo>
                  <a:pt x="52831" y="3200400"/>
                </a:moveTo>
                <a:lnTo>
                  <a:pt x="37592" y="3200400"/>
                </a:lnTo>
                <a:lnTo>
                  <a:pt x="42672" y="3213100"/>
                </a:lnTo>
                <a:lnTo>
                  <a:pt x="48386" y="3225800"/>
                </a:lnTo>
                <a:lnTo>
                  <a:pt x="69850" y="3225800"/>
                </a:lnTo>
                <a:lnTo>
                  <a:pt x="63373" y="3213100"/>
                </a:lnTo>
                <a:lnTo>
                  <a:pt x="57784" y="3213100"/>
                </a:lnTo>
                <a:lnTo>
                  <a:pt x="52831" y="3200400"/>
                </a:lnTo>
                <a:close/>
              </a:path>
              <a:path w="685800" h="3276600">
                <a:moveTo>
                  <a:pt x="647953" y="3200400"/>
                </a:moveTo>
                <a:lnTo>
                  <a:pt x="631951" y="3200400"/>
                </a:lnTo>
                <a:lnTo>
                  <a:pt x="626872" y="3213100"/>
                </a:lnTo>
                <a:lnTo>
                  <a:pt x="621029" y="3213100"/>
                </a:lnTo>
                <a:lnTo>
                  <a:pt x="614679" y="3225800"/>
                </a:lnTo>
                <a:lnTo>
                  <a:pt x="637031" y="3225800"/>
                </a:lnTo>
                <a:lnTo>
                  <a:pt x="642874" y="3213100"/>
                </a:lnTo>
                <a:lnTo>
                  <a:pt x="647953" y="3200400"/>
                </a:lnTo>
                <a:close/>
              </a:path>
              <a:path w="685800" h="3276600">
                <a:moveTo>
                  <a:pt x="38607" y="114300"/>
                </a:moveTo>
                <a:lnTo>
                  <a:pt x="25907" y="114300"/>
                </a:lnTo>
                <a:lnTo>
                  <a:pt x="25400" y="127000"/>
                </a:lnTo>
                <a:lnTo>
                  <a:pt x="25400" y="3149600"/>
                </a:lnTo>
                <a:lnTo>
                  <a:pt x="25907" y="3162300"/>
                </a:lnTo>
                <a:lnTo>
                  <a:pt x="27431" y="3175000"/>
                </a:lnTo>
                <a:lnTo>
                  <a:pt x="29845" y="3187700"/>
                </a:lnTo>
                <a:lnTo>
                  <a:pt x="33274" y="3200400"/>
                </a:lnTo>
                <a:lnTo>
                  <a:pt x="48386" y="3200400"/>
                </a:lnTo>
                <a:lnTo>
                  <a:pt x="44703" y="3187700"/>
                </a:lnTo>
                <a:lnTo>
                  <a:pt x="41782" y="3187700"/>
                </a:lnTo>
                <a:lnTo>
                  <a:pt x="39750" y="3175000"/>
                </a:lnTo>
                <a:lnTo>
                  <a:pt x="38480" y="3162300"/>
                </a:lnTo>
                <a:lnTo>
                  <a:pt x="38100" y="3149600"/>
                </a:lnTo>
                <a:lnTo>
                  <a:pt x="38100" y="127000"/>
                </a:lnTo>
                <a:lnTo>
                  <a:pt x="38607" y="114300"/>
                </a:lnTo>
                <a:close/>
              </a:path>
              <a:path w="685800" h="3276600">
                <a:moveTo>
                  <a:pt x="659892" y="3162300"/>
                </a:moveTo>
                <a:lnTo>
                  <a:pt x="647192" y="3162300"/>
                </a:lnTo>
                <a:lnTo>
                  <a:pt x="645668" y="3175000"/>
                </a:lnTo>
                <a:lnTo>
                  <a:pt x="643381" y="3187700"/>
                </a:lnTo>
                <a:lnTo>
                  <a:pt x="640333" y="3187700"/>
                </a:lnTo>
                <a:lnTo>
                  <a:pt x="636524" y="3200400"/>
                </a:lnTo>
                <a:lnTo>
                  <a:pt x="652272" y="3200400"/>
                </a:lnTo>
                <a:lnTo>
                  <a:pt x="655701" y="3187700"/>
                </a:lnTo>
                <a:lnTo>
                  <a:pt x="658241" y="3175000"/>
                </a:lnTo>
                <a:lnTo>
                  <a:pt x="659892" y="3162300"/>
                </a:lnTo>
                <a:close/>
              </a:path>
              <a:path w="685800" h="3276600">
                <a:moveTo>
                  <a:pt x="648207" y="76200"/>
                </a:moveTo>
                <a:lnTo>
                  <a:pt x="633222" y="76200"/>
                </a:lnTo>
                <a:lnTo>
                  <a:pt x="637285" y="88900"/>
                </a:lnTo>
                <a:lnTo>
                  <a:pt x="641096" y="101600"/>
                </a:lnTo>
                <a:lnTo>
                  <a:pt x="644017" y="101600"/>
                </a:lnTo>
                <a:lnTo>
                  <a:pt x="646049" y="114300"/>
                </a:lnTo>
                <a:lnTo>
                  <a:pt x="647319" y="127000"/>
                </a:lnTo>
                <a:lnTo>
                  <a:pt x="647700" y="127000"/>
                </a:lnTo>
                <a:lnTo>
                  <a:pt x="647700" y="3162300"/>
                </a:lnTo>
                <a:lnTo>
                  <a:pt x="660400" y="3162300"/>
                </a:lnTo>
                <a:lnTo>
                  <a:pt x="660400" y="127000"/>
                </a:lnTo>
                <a:lnTo>
                  <a:pt x="659892" y="114300"/>
                </a:lnTo>
                <a:lnTo>
                  <a:pt x="658368" y="114300"/>
                </a:lnTo>
                <a:lnTo>
                  <a:pt x="655954" y="101600"/>
                </a:lnTo>
                <a:lnTo>
                  <a:pt x="652526" y="88900"/>
                </a:lnTo>
                <a:lnTo>
                  <a:pt x="648207" y="76200"/>
                </a:lnTo>
                <a:close/>
              </a:path>
              <a:path w="685800" h="3276600">
                <a:moveTo>
                  <a:pt x="670051" y="63500"/>
                </a:moveTo>
                <a:lnTo>
                  <a:pt x="653414" y="63500"/>
                </a:lnTo>
                <a:lnTo>
                  <a:pt x="659129" y="76200"/>
                </a:lnTo>
                <a:lnTo>
                  <a:pt x="663955" y="88900"/>
                </a:lnTo>
                <a:lnTo>
                  <a:pt x="667893" y="101600"/>
                </a:lnTo>
                <a:lnTo>
                  <a:pt x="670686" y="101600"/>
                </a:lnTo>
                <a:lnTo>
                  <a:pt x="672464" y="114300"/>
                </a:lnTo>
                <a:lnTo>
                  <a:pt x="673100" y="127000"/>
                </a:lnTo>
                <a:lnTo>
                  <a:pt x="673100" y="3162300"/>
                </a:lnTo>
                <a:lnTo>
                  <a:pt x="685800" y="3162300"/>
                </a:lnTo>
                <a:lnTo>
                  <a:pt x="685800" y="127000"/>
                </a:lnTo>
                <a:lnTo>
                  <a:pt x="685037" y="114300"/>
                </a:lnTo>
                <a:lnTo>
                  <a:pt x="683005" y="101600"/>
                </a:lnTo>
                <a:lnTo>
                  <a:pt x="679830" y="88900"/>
                </a:lnTo>
                <a:lnTo>
                  <a:pt x="675385" y="76200"/>
                </a:lnTo>
                <a:lnTo>
                  <a:pt x="670051" y="63500"/>
                </a:lnTo>
                <a:close/>
              </a:path>
              <a:path w="685800" h="3276600">
                <a:moveTo>
                  <a:pt x="53848" y="76200"/>
                </a:moveTo>
                <a:lnTo>
                  <a:pt x="37846" y="76200"/>
                </a:lnTo>
                <a:lnTo>
                  <a:pt x="33527" y="88900"/>
                </a:lnTo>
                <a:lnTo>
                  <a:pt x="30099" y="101600"/>
                </a:lnTo>
                <a:lnTo>
                  <a:pt x="27558" y="114300"/>
                </a:lnTo>
                <a:lnTo>
                  <a:pt x="40131" y="114300"/>
                </a:lnTo>
                <a:lnTo>
                  <a:pt x="42418" y="101600"/>
                </a:lnTo>
                <a:lnTo>
                  <a:pt x="45466" y="88900"/>
                </a:lnTo>
                <a:lnTo>
                  <a:pt x="49275" y="88900"/>
                </a:lnTo>
                <a:lnTo>
                  <a:pt x="53848" y="76200"/>
                </a:lnTo>
                <a:close/>
              </a:path>
              <a:path w="685800" h="3276600">
                <a:moveTo>
                  <a:pt x="64770" y="63500"/>
                </a:moveTo>
                <a:lnTo>
                  <a:pt x="48768" y="63500"/>
                </a:lnTo>
                <a:lnTo>
                  <a:pt x="42925" y="76200"/>
                </a:lnTo>
                <a:lnTo>
                  <a:pt x="58927" y="76200"/>
                </a:lnTo>
                <a:lnTo>
                  <a:pt x="64770" y="63500"/>
                </a:lnTo>
                <a:close/>
              </a:path>
              <a:path w="685800" h="3276600">
                <a:moveTo>
                  <a:pt x="637412" y="63500"/>
                </a:moveTo>
                <a:lnTo>
                  <a:pt x="622300" y="63500"/>
                </a:lnTo>
                <a:lnTo>
                  <a:pt x="627887" y="76200"/>
                </a:lnTo>
                <a:lnTo>
                  <a:pt x="643254" y="76200"/>
                </a:lnTo>
                <a:lnTo>
                  <a:pt x="637412" y="63500"/>
                </a:lnTo>
                <a:close/>
              </a:path>
              <a:path w="685800" h="3276600">
                <a:moveTo>
                  <a:pt x="78104" y="50800"/>
                </a:moveTo>
                <a:lnTo>
                  <a:pt x="62610" y="50800"/>
                </a:lnTo>
                <a:lnTo>
                  <a:pt x="55372" y="63500"/>
                </a:lnTo>
                <a:lnTo>
                  <a:pt x="71120" y="63500"/>
                </a:lnTo>
                <a:lnTo>
                  <a:pt x="78104" y="50800"/>
                </a:lnTo>
                <a:close/>
              </a:path>
              <a:path w="685800" h="3276600">
                <a:moveTo>
                  <a:pt x="623697" y="50800"/>
                </a:moveTo>
                <a:lnTo>
                  <a:pt x="609346" y="50800"/>
                </a:lnTo>
                <a:lnTo>
                  <a:pt x="616076" y="63500"/>
                </a:lnTo>
                <a:lnTo>
                  <a:pt x="630808" y="63500"/>
                </a:lnTo>
                <a:lnTo>
                  <a:pt x="623697" y="50800"/>
                </a:lnTo>
                <a:close/>
              </a:path>
              <a:path w="685800" h="3276600">
                <a:moveTo>
                  <a:pt x="638936" y="25400"/>
                </a:moveTo>
                <a:lnTo>
                  <a:pt x="613028" y="25400"/>
                </a:lnTo>
                <a:lnTo>
                  <a:pt x="622553" y="38100"/>
                </a:lnTo>
                <a:lnTo>
                  <a:pt x="631317" y="38100"/>
                </a:lnTo>
                <a:lnTo>
                  <a:pt x="639445" y="50800"/>
                </a:lnTo>
                <a:lnTo>
                  <a:pt x="646810" y="63500"/>
                </a:lnTo>
                <a:lnTo>
                  <a:pt x="663575" y="63500"/>
                </a:lnTo>
                <a:lnTo>
                  <a:pt x="656208" y="50800"/>
                </a:lnTo>
                <a:lnTo>
                  <a:pt x="647953" y="38100"/>
                </a:lnTo>
                <a:lnTo>
                  <a:pt x="638936" y="25400"/>
                </a:lnTo>
                <a:close/>
              </a:path>
              <a:path w="685800" h="3276600">
                <a:moveTo>
                  <a:pt x="110108" y="38100"/>
                </a:moveTo>
                <a:lnTo>
                  <a:pt x="78867" y="38100"/>
                </a:lnTo>
                <a:lnTo>
                  <a:pt x="70484" y="50800"/>
                </a:lnTo>
                <a:lnTo>
                  <a:pt x="101473" y="50800"/>
                </a:lnTo>
                <a:lnTo>
                  <a:pt x="110108" y="38100"/>
                </a:lnTo>
                <a:close/>
              </a:path>
              <a:path w="685800" h="3276600">
                <a:moveTo>
                  <a:pt x="607441" y="38100"/>
                </a:moveTo>
                <a:lnTo>
                  <a:pt x="577723" y="38100"/>
                </a:lnTo>
                <a:lnTo>
                  <a:pt x="586231" y="50800"/>
                </a:lnTo>
                <a:lnTo>
                  <a:pt x="615950" y="50800"/>
                </a:lnTo>
                <a:lnTo>
                  <a:pt x="607441" y="38100"/>
                </a:lnTo>
                <a:close/>
              </a:path>
              <a:path w="685800" h="3276600">
                <a:moveTo>
                  <a:pt x="103758" y="12700"/>
                </a:moveTo>
                <a:lnTo>
                  <a:pt x="65785" y="12700"/>
                </a:lnTo>
                <a:lnTo>
                  <a:pt x="55245" y="25400"/>
                </a:lnTo>
                <a:lnTo>
                  <a:pt x="45593" y="38100"/>
                </a:lnTo>
                <a:lnTo>
                  <a:pt x="62864" y="38100"/>
                </a:lnTo>
                <a:lnTo>
                  <a:pt x="72389" y="25400"/>
                </a:lnTo>
                <a:lnTo>
                  <a:pt x="92836" y="25400"/>
                </a:lnTo>
                <a:lnTo>
                  <a:pt x="103758" y="12700"/>
                </a:lnTo>
                <a:close/>
              </a:path>
              <a:path w="685800" h="3276600">
                <a:moveTo>
                  <a:pt x="579627" y="25400"/>
                </a:moveTo>
                <a:lnTo>
                  <a:pt x="106933" y="25400"/>
                </a:lnTo>
                <a:lnTo>
                  <a:pt x="97154" y="38100"/>
                </a:lnTo>
                <a:lnTo>
                  <a:pt x="589406" y="38100"/>
                </a:lnTo>
                <a:lnTo>
                  <a:pt x="579627" y="25400"/>
                </a:lnTo>
                <a:close/>
              </a:path>
              <a:path w="685800" h="3276600">
                <a:moveTo>
                  <a:pt x="618617" y="12700"/>
                </a:moveTo>
                <a:lnTo>
                  <a:pt x="581532" y="12700"/>
                </a:lnTo>
                <a:lnTo>
                  <a:pt x="592454" y="25400"/>
                </a:lnTo>
                <a:lnTo>
                  <a:pt x="629157" y="25400"/>
                </a:lnTo>
                <a:lnTo>
                  <a:pt x="618617" y="12700"/>
                </a:lnTo>
                <a:close/>
              </a:path>
              <a:path w="685800" h="3276600">
                <a:moveTo>
                  <a:pt x="583437" y="0"/>
                </a:moveTo>
                <a:lnTo>
                  <a:pt x="100583" y="0"/>
                </a:lnTo>
                <a:lnTo>
                  <a:pt x="88392" y="12700"/>
                </a:lnTo>
                <a:lnTo>
                  <a:pt x="595629" y="12700"/>
                </a:lnTo>
                <a:lnTo>
                  <a:pt x="583437" y="0"/>
                </a:lnTo>
                <a:close/>
              </a:path>
            </a:pathLst>
          </a:custGeom>
          <a:solidFill>
            <a:srgbClr val="99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7628106" y="3751140"/>
            <a:ext cx="309880" cy="23069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15"/>
              </a:lnSpc>
            </a:pPr>
            <a:r>
              <a:rPr sz="2000" b="1" spc="-20" dirty="0">
                <a:solidFill>
                  <a:srgbClr val="800000"/>
                </a:solidFill>
                <a:latin typeface="Arial"/>
                <a:cs typeface="Arial"/>
              </a:rPr>
              <a:t>творча</a:t>
            </a:r>
            <a:r>
              <a:rPr sz="2000" b="1" spc="-55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800000"/>
                </a:solidFill>
                <a:latin typeface="Arial"/>
                <a:cs typeface="Arial"/>
              </a:rPr>
              <a:t>діяльність</a:t>
            </a:r>
            <a:endParaRPr sz="20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8173973" y="3284982"/>
            <a:ext cx="647700" cy="3240405"/>
          </a:xfrm>
          <a:custGeom>
            <a:avLst/>
            <a:gdLst/>
            <a:ahLst/>
            <a:cxnLst/>
            <a:rect l="l" t="t" r="r" b="b"/>
            <a:pathLst>
              <a:path w="647700" h="3240404">
                <a:moveTo>
                  <a:pt x="539750" y="0"/>
                </a:moveTo>
                <a:lnTo>
                  <a:pt x="107950" y="0"/>
                </a:lnTo>
                <a:lnTo>
                  <a:pt x="65954" y="8491"/>
                </a:lnTo>
                <a:lnTo>
                  <a:pt x="31638" y="31638"/>
                </a:lnTo>
                <a:lnTo>
                  <a:pt x="8491" y="65954"/>
                </a:lnTo>
                <a:lnTo>
                  <a:pt x="0" y="107950"/>
                </a:lnTo>
                <a:lnTo>
                  <a:pt x="0" y="3132073"/>
                </a:lnTo>
                <a:lnTo>
                  <a:pt x="8491" y="3174090"/>
                </a:lnTo>
                <a:lnTo>
                  <a:pt x="31638" y="3208404"/>
                </a:lnTo>
                <a:lnTo>
                  <a:pt x="65954" y="3231540"/>
                </a:lnTo>
                <a:lnTo>
                  <a:pt x="107950" y="3240023"/>
                </a:lnTo>
                <a:lnTo>
                  <a:pt x="539750" y="3240023"/>
                </a:lnTo>
                <a:lnTo>
                  <a:pt x="581745" y="3231540"/>
                </a:lnTo>
                <a:lnTo>
                  <a:pt x="616061" y="3208404"/>
                </a:lnTo>
                <a:lnTo>
                  <a:pt x="639208" y="3174090"/>
                </a:lnTo>
                <a:lnTo>
                  <a:pt x="647700" y="3132073"/>
                </a:lnTo>
                <a:lnTo>
                  <a:pt x="647700" y="107950"/>
                </a:lnTo>
                <a:lnTo>
                  <a:pt x="639208" y="65954"/>
                </a:lnTo>
                <a:lnTo>
                  <a:pt x="616061" y="31638"/>
                </a:lnTo>
                <a:lnTo>
                  <a:pt x="581745" y="8491"/>
                </a:lnTo>
                <a:lnTo>
                  <a:pt x="539750" y="0"/>
                </a:lnTo>
                <a:close/>
              </a:path>
            </a:pathLst>
          </a:custGeom>
          <a:solidFill>
            <a:srgbClr val="FF9900">
              <a:alpha val="619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154923" y="3267455"/>
            <a:ext cx="685800" cy="3276600"/>
          </a:xfrm>
          <a:custGeom>
            <a:avLst/>
            <a:gdLst/>
            <a:ahLst/>
            <a:cxnLst/>
            <a:rect l="l" t="t" r="r" b="b"/>
            <a:pathLst>
              <a:path w="685800" h="3276600">
                <a:moveTo>
                  <a:pt x="620014" y="3263900"/>
                </a:moveTo>
                <a:lnTo>
                  <a:pt x="67309" y="3263900"/>
                </a:lnTo>
                <a:lnTo>
                  <a:pt x="78485" y="3276600"/>
                </a:lnTo>
                <a:lnTo>
                  <a:pt x="609092" y="3276600"/>
                </a:lnTo>
                <a:lnTo>
                  <a:pt x="620014" y="3263900"/>
                </a:lnTo>
                <a:close/>
              </a:path>
              <a:path w="685800" h="3276600">
                <a:moveTo>
                  <a:pt x="72898" y="3251200"/>
                </a:moveTo>
                <a:lnTo>
                  <a:pt x="46862" y="3251200"/>
                </a:lnTo>
                <a:lnTo>
                  <a:pt x="56896" y="3263900"/>
                </a:lnTo>
                <a:lnTo>
                  <a:pt x="82930" y="3263900"/>
                </a:lnTo>
                <a:lnTo>
                  <a:pt x="72898" y="3251200"/>
                </a:lnTo>
                <a:close/>
              </a:path>
              <a:path w="685800" h="3276600">
                <a:moveTo>
                  <a:pt x="568959" y="3251200"/>
                </a:moveTo>
                <a:lnTo>
                  <a:pt x="127126" y="3251200"/>
                </a:lnTo>
                <a:lnTo>
                  <a:pt x="558546" y="3263900"/>
                </a:lnTo>
                <a:lnTo>
                  <a:pt x="568959" y="3251200"/>
                </a:lnTo>
                <a:close/>
              </a:path>
              <a:path w="685800" h="3276600">
                <a:moveTo>
                  <a:pt x="640333" y="3251200"/>
                </a:moveTo>
                <a:lnTo>
                  <a:pt x="613536" y="3251200"/>
                </a:lnTo>
                <a:lnTo>
                  <a:pt x="603630" y="3263900"/>
                </a:lnTo>
                <a:lnTo>
                  <a:pt x="630681" y="3263900"/>
                </a:lnTo>
                <a:lnTo>
                  <a:pt x="640333" y="3251200"/>
                </a:lnTo>
                <a:close/>
              </a:path>
              <a:path w="685800" h="3276600">
                <a:moveTo>
                  <a:pt x="54101" y="38100"/>
                </a:moveTo>
                <a:lnTo>
                  <a:pt x="36575" y="38100"/>
                </a:lnTo>
                <a:lnTo>
                  <a:pt x="28448" y="50800"/>
                </a:lnTo>
                <a:lnTo>
                  <a:pt x="21208" y="63500"/>
                </a:lnTo>
                <a:lnTo>
                  <a:pt x="14985" y="76200"/>
                </a:lnTo>
                <a:lnTo>
                  <a:pt x="9651" y="88900"/>
                </a:lnTo>
                <a:lnTo>
                  <a:pt x="5460" y="88900"/>
                </a:lnTo>
                <a:lnTo>
                  <a:pt x="2412" y="101600"/>
                </a:lnTo>
                <a:lnTo>
                  <a:pt x="634" y="114300"/>
                </a:lnTo>
                <a:lnTo>
                  <a:pt x="0" y="127000"/>
                </a:lnTo>
                <a:lnTo>
                  <a:pt x="0" y="3162300"/>
                </a:lnTo>
                <a:lnTo>
                  <a:pt x="761" y="3175000"/>
                </a:lnTo>
                <a:lnTo>
                  <a:pt x="2794" y="3187700"/>
                </a:lnTo>
                <a:lnTo>
                  <a:pt x="5969" y="3200400"/>
                </a:lnTo>
                <a:lnTo>
                  <a:pt x="10414" y="3200400"/>
                </a:lnTo>
                <a:lnTo>
                  <a:pt x="15748" y="3213100"/>
                </a:lnTo>
                <a:lnTo>
                  <a:pt x="22225" y="3225800"/>
                </a:lnTo>
                <a:lnTo>
                  <a:pt x="29591" y="3238500"/>
                </a:lnTo>
                <a:lnTo>
                  <a:pt x="37973" y="3251200"/>
                </a:lnTo>
                <a:lnTo>
                  <a:pt x="63373" y="3251200"/>
                </a:lnTo>
                <a:lnTo>
                  <a:pt x="54609" y="3238500"/>
                </a:lnTo>
                <a:lnTo>
                  <a:pt x="46481" y="3238500"/>
                </a:lnTo>
                <a:lnTo>
                  <a:pt x="38989" y="3225800"/>
                </a:lnTo>
                <a:lnTo>
                  <a:pt x="32384" y="3225800"/>
                </a:lnTo>
                <a:lnTo>
                  <a:pt x="26670" y="3213100"/>
                </a:lnTo>
                <a:lnTo>
                  <a:pt x="21844" y="3200400"/>
                </a:lnTo>
                <a:lnTo>
                  <a:pt x="17906" y="3187700"/>
                </a:lnTo>
                <a:lnTo>
                  <a:pt x="15112" y="3175000"/>
                </a:lnTo>
                <a:lnTo>
                  <a:pt x="13334" y="3162300"/>
                </a:lnTo>
                <a:lnTo>
                  <a:pt x="12700" y="3162300"/>
                </a:lnTo>
                <a:lnTo>
                  <a:pt x="12700" y="127000"/>
                </a:lnTo>
                <a:lnTo>
                  <a:pt x="13334" y="114300"/>
                </a:lnTo>
                <a:lnTo>
                  <a:pt x="14985" y="114300"/>
                </a:lnTo>
                <a:lnTo>
                  <a:pt x="17779" y="101600"/>
                </a:lnTo>
                <a:lnTo>
                  <a:pt x="21590" y="88900"/>
                </a:lnTo>
                <a:lnTo>
                  <a:pt x="26416" y="76200"/>
                </a:lnTo>
                <a:lnTo>
                  <a:pt x="32130" y="63500"/>
                </a:lnTo>
                <a:lnTo>
                  <a:pt x="38607" y="63500"/>
                </a:lnTo>
                <a:lnTo>
                  <a:pt x="45974" y="50800"/>
                </a:lnTo>
                <a:lnTo>
                  <a:pt x="54101" y="38100"/>
                </a:lnTo>
                <a:close/>
              </a:path>
              <a:path w="685800" h="3276600">
                <a:moveTo>
                  <a:pt x="127126" y="3238500"/>
                </a:moveTo>
                <a:lnTo>
                  <a:pt x="69976" y="3238500"/>
                </a:lnTo>
                <a:lnTo>
                  <a:pt x="78358" y="3251200"/>
                </a:lnTo>
                <a:lnTo>
                  <a:pt x="557910" y="3251200"/>
                </a:lnTo>
                <a:lnTo>
                  <a:pt x="127126" y="3238500"/>
                </a:lnTo>
                <a:close/>
              </a:path>
              <a:path w="685800" h="3276600">
                <a:moveTo>
                  <a:pt x="615442" y="3238500"/>
                </a:moveTo>
                <a:lnTo>
                  <a:pt x="567054" y="3238500"/>
                </a:lnTo>
                <a:lnTo>
                  <a:pt x="557910" y="3251200"/>
                </a:lnTo>
                <a:lnTo>
                  <a:pt x="607059" y="3251200"/>
                </a:lnTo>
                <a:lnTo>
                  <a:pt x="615442" y="3238500"/>
                </a:lnTo>
                <a:close/>
              </a:path>
              <a:path w="685800" h="3276600">
                <a:moveTo>
                  <a:pt x="685165" y="3162300"/>
                </a:moveTo>
                <a:lnTo>
                  <a:pt x="672465" y="3162300"/>
                </a:lnTo>
                <a:lnTo>
                  <a:pt x="670814" y="3175000"/>
                </a:lnTo>
                <a:lnTo>
                  <a:pt x="668020" y="3187700"/>
                </a:lnTo>
                <a:lnTo>
                  <a:pt x="664209" y="3200400"/>
                </a:lnTo>
                <a:lnTo>
                  <a:pt x="659383" y="3213100"/>
                </a:lnTo>
                <a:lnTo>
                  <a:pt x="653796" y="3225800"/>
                </a:lnTo>
                <a:lnTo>
                  <a:pt x="647192" y="3225800"/>
                </a:lnTo>
                <a:lnTo>
                  <a:pt x="639826" y="3238500"/>
                </a:lnTo>
                <a:lnTo>
                  <a:pt x="631825" y="3238500"/>
                </a:lnTo>
                <a:lnTo>
                  <a:pt x="623061" y="3251200"/>
                </a:lnTo>
                <a:lnTo>
                  <a:pt x="649224" y="3251200"/>
                </a:lnTo>
                <a:lnTo>
                  <a:pt x="670814" y="3213100"/>
                </a:lnTo>
                <a:lnTo>
                  <a:pt x="683386" y="3175000"/>
                </a:lnTo>
                <a:lnTo>
                  <a:pt x="685165" y="3162300"/>
                </a:lnTo>
                <a:close/>
              </a:path>
              <a:path w="685800" h="3276600">
                <a:moveTo>
                  <a:pt x="76453" y="3225800"/>
                </a:moveTo>
                <a:lnTo>
                  <a:pt x="54864" y="3225800"/>
                </a:lnTo>
                <a:lnTo>
                  <a:pt x="62229" y="3238500"/>
                </a:lnTo>
                <a:lnTo>
                  <a:pt x="83947" y="3238500"/>
                </a:lnTo>
                <a:lnTo>
                  <a:pt x="76453" y="3225800"/>
                </a:lnTo>
                <a:close/>
              </a:path>
              <a:path w="685800" h="3276600">
                <a:moveTo>
                  <a:pt x="630427" y="3225800"/>
                </a:moveTo>
                <a:lnTo>
                  <a:pt x="607695" y="3225800"/>
                </a:lnTo>
                <a:lnTo>
                  <a:pt x="600455" y="3238500"/>
                </a:lnTo>
                <a:lnTo>
                  <a:pt x="623189" y="3238500"/>
                </a:lnTo>
                <a:lnTo>
                  <a:pt x="630427" y="3225800"/>
                </a:lnTo>
                <a:close/>
              </a:path>
              <a:path w="685800" h="3276600">
                <a:moveTo>
                  <a:pt x="52831" y="3200400"/>
                </a:moveTo>
                <a:lnTo>
                  <a:pt x="37592" y="3200400"/>
                </a:lnTo>
                <a:lnTo>
                  <a:pt x="42672" y="3213100"/>
                </a:lnTo>
                <a:lnTo>
                  <a:pt x="48386" y="3225800"/>
                </a:lnTo>
                <a:lnTo>
                  <a:pt x="69850" y="3225800"/>
                </a:lnTo>
                <a:lnTo>
                  <a:pt x="63373" y="3213100"/>
                </a:lnTo>
                <a:lnTo>
                  <a:pt x="57784" y="3213100"/>
                </a:lnTo>
                <a:lnTo>
                  <a:pt x="52831" y="3200400"/>
                </a:lnTo>
                <a:close/>
              </a:path>
              <a:path w="685800" h="3276600">
                <a:moveTo>
                  <a:pt x="647953" y="3200400"/>
                </a:moveTo>
                <a:lnTo>
                  <a:pt x="631951" y="3200400"/>
                </a:lnTo>
                <a:lnTo>
                  <a:pt x="626872" y="3213100"/>
                </a:lnTo>
                <a:lnTo>
                  <a:pt x="621029" y="3213100"/>
                </a:lnTo>
                <a:lnTo>
                  <a:pt x="614679" y="3225800"/>
                </a:lnTo>
                <a:lnTo>
                  <a:pt x="637031" y="3225800"/>
                </a:lnTo>
                <a:lnTo>
                  <a:pt x="642874" y="3213100"/>
                </a:lnTo>
                <a:lnTo>
                  <a:pt x="647953" y="3200400"/>
                </a:lnTo>
                <a:close/>
              </a:path>
              <a:path w="685800" h="3276600">
                <a:moveTo>
                  <a:pt x="38100" y="127000"/>
                </a:moveTo>
                <a:lnTo>
                  <a:pt x="25400" y="127000"/>
                </a:lnTo>
                <a:lnTo>
                  <a:pt x="25400" y="3149600"/>
                </a:lnTo>
                <a:lnTo>
                  <a:pt x="25907" y="3162300"/>
                </a:lnTo>
                <a:lnTo>
                  <a:pt x="27431" y="3175000"/>
                </a:lnTo>
                <a:lnTo>
                  <a:pt x="29845" y="3187700"/>
                </a:lnTo>
                <a:lnTo>
                  <a:pt x="33274" y="3200400"/>
                </a:lnTo>
                <a:lnTo>
                  <a:pt x="48386" y="3200400"/>
                </a:lnTo>
                <a:lnTo>
                  <a:pt x="44703" y="3187700"/>
                </a:lnTo>
                <a:lnTo>
                  <a:pt x="41782" y="3187700"/>
                </a:lnTo>
                <a:lnTo>
                  <a:pt x="39750" y="3175000"/>
                </a:lnTo>
                <a:lnTo>
                  <a:pt x="38480" y="3162300"/>
                </a:lnTo>
                <a:lnTo>
                  <a:pt x="38100" y="3149600"/>
                </a:lnTo>
                <a:lnTo>
                  <a:pt x="38100" y="127000"/>
                </a:lnTo>
                <a:close/>
              </a:path>
              <a:path w="685800" h="3276600">
                <a:moveTo>
                  <a:pt x="659892" y="3162300"/>
                </a:moveTo>
                <a:lnTo>
                  <a:pt x="647192" y="3162300"/>
                </a:lnTo>
                <a:lnTo>
                  <a:pt x="645668" y="3175000"/>
                </a:lnTo>
                <a:lnTo>
                  <a:pt x="643381" y="3187700"/>
                </a:lnTo>
                <a:lnTo>
                  <a:pt x="640333" y="3187700"/>
                </a:lnTo>
                <a:lnTo>
                  <a:pt x="636524" y="3200400"/>
                </a:lnTo>
                <a:lnTo>
                  <a:pt x="652272" y="3200400"/>
                </a:lnTo>
                <a:lnTo>
                  <a:pt x="655701" y="3187700"/>
                </a:lnTo>
                <a:lnTo>
                  <a:pt x="658241" y="3175000"/>
                </a:lnTo>
                <a:lnTo>
                  <a:pt x="659892" y="3162300"/>
                </a:lnTo>
                <a:close/>
              </a:path>
              <a:path w="685800" h="3276600">
                <a:moveTo>
                  <a:pt x="660400" y="127000"/>
                </a:moveTo>
                <a:lnTo>
                  <a:pt x="647700" y="127000"/>
                </a:lnTo>
                <a:lnTo>
                  <a:pt x="647700" y="3162300"/>
                </a:lnTo>
                <a:lnTo>
                  <a:pt x="660400" y="3162300"/>
                </a:lnTo>
                <a:lnTo>
                  <a:pt x="660400" y="127000"/>
                </a:lnTo>
                <a:close/>
              </a:path>
              <a:path w="685800" h="3276600">
                <a:moveTo>
                  <a:pt x="647953" y="38100"/>
                </a:moveTo>
                <a:lnTo>
                  <a:pt x="631317" y="38100"/>
                </a:lnTo>
                <a:lnTo>
                  <a:pt x="639445" y="50800"/>
                </a:lnTo>
                <a:lnTo>
                  <a:pt x="646810" y="63500"/>
                </a:lnTo>
                <a:lnTo>
                  <a:pt x="653415" y="63500"/>
                </a:lnTo>
                <a:lnTo>
                  <a:pt x="659129" y="76200"/>
                </a:lnTo>
                <a:lnTo>
                  <a:pt x="663955" y="88900"/>
                </a:lnTo>
                <a:lnTo>
                  <a:pt x="667893" y="101600"/>
                </a:lnTo>
                <a:lnTo>
                  <a:pt x="670686" y="114300"/>
                </a:lnTo>
                <a:lnTo>
                  <a:pt x="672465" y="114300"/>
                </a:lnTo>
                <a:lnTo>
                  <a:pt x="673100" y="127000"/>
                </a:lnTo>
                <a:lnTo>
                  <a:pt x="673100" y="3162300"/>
                </a:lnTo>
                <a:lnTo>
                  <a:pt x="685800" y="3162300"/>
                </a:lnTo>
                <a:lnTo>
                  <a:pt x="685800" y="127000"/>
                </a:lnTo>
                <a:lnTo>
                  <a:pt x="685037" y="114300"/>
                </a:lnTo>
                <a:lnTo>
                  <a:pt x="683005" y="101600"/>
                </a:lnTo>
                <a:lnTo>
                  <a:pt x="679830" y="88900"/>
                </a:lnTo>
                <a:lnTo>
                  <a:pt x="675385" y="76200"/>
                </a:lnTo>
                <a:lnTo>
                  <a:pt x="670051" y="76200"/>
                </a:lnTo>
                <a:lnTo>
                  <a:pt x="663575" y="63500"/>
                </a:lnTo>
                <a:lnTo>
                  <a:pt x="656208" y="50800"/>
                </a:lnTo>
                <a:lnTo>
                  <a:pt x="647953" y="38100"/>
                </a:lnTo>
                <a:close/>
              </a:path>
              <a:path w="685800" h="3276600">
                <a:moveTo>
                  <a:pt x="64770" y="63500"/>
                </a:moveTo>
                <a:lnTo>
                  <a:pt x="48768" y="63500"/>
                </a:lnTo>
                <a:lnTo>
                  <a:pt x="42925" y="76200"/>
                </a:lnTo>
                <a:lnTo>
                  <a:pt x="37846" y="88900"/>
                </a:lnTo>
                <a:lnTo>
                  <a:pt x="33527" y="88900"/>
                </a:lnTo>
                <a:lnTo>
                  <a:pt x="30099" y="101600"/>
                </a:lnTo>
                <a:lnTo>
                  <a:pt x="27558" y="114300"/>
                </a:lnTo>
                <a:lnTo>
                  <a:pt x="25907" y="127000"/>
                </a:lnTo>
                <a:lnTo>
                  <a:pt x="38607" y="127000"/>
                </a:lnTo>
                <a:lnTo>
                  <a:pt x="40131" y="114300"/>
                </a:lnTo>
                <a:lnTo>
                  <a:pt x="42418" y="101600"/>
                </a:lnTo>
                <a:lnTo>
                  <a:pt x="45466" y="101600"/>
                </a:lnTo>
                <a:lnTo>
                  <a:pt x="49275" y="88900"/>
                </a:lnTo>
                <a:lnTo>
                  <a:pt x="53848" y="76200"/>
                </a:lnTo>
                <a:lnTo>
                  <a:pt x="58927" y="76200"/>
                </a:lnTo>
                <a:lnTo>
                  <a:pt x="64770" y="63500"/>
                </a:lnTo>
                <a:close/>
              </a:path>
              <a:path w="685800" h="3276600">
                <a:moveTo>
                  <a:pt x="652526" y="88900"/>
                </a:moveTo>
                <a:lnTo>
                  <a:pt x="637285" y="88900"/>
                </a:lnTo>
                <a:lnTo>
                  <a:pt x="641096" y="101600"/>
                </a:lnTo>
                <a:lnTo>
                  <a:pt x="644017" y="101600"/>
                </a:lnTo>
                <a:lnTo>
                  <a:pt x="646049" y="114300"/>
                </a:lnTo>
                <a:lnTo>
                  <a:pt x="647319" y="127000"/>
                </a:lnTo>
                <a:lnTo>
                  <a:pt x="659892" y="127000"/>
                </a:lnTo>
                <a:lnTo>
                  <a:pt x="658368" y="114300"/>
                </a:lnTo>
                <a:lnTo>
                  <a:pt x="655954" y="101600"/>
                </a:lnTo>
                <a:lnTo>
                  <a:pt x="652526" y="88900"/>
                </a:lnTo>
                <a:close/>
              </a:path>
              <a:path w="685800" h="3276600">
                <a:moveTo>
                  <a:pt x="637412" y="63500"/>
                </a:moveTo>
                <a:lnTo>
                  <a:pt x="622300" y="63500"/>
                </a:lnTo>
                <a:lnTo>
                  <a:pt x="627887" y="76200"/>
                </a:lnTo>
                <a:lnTo>
                  <a:pt x="633222" y="88900"/>
                </a:lnTo>
                <a:lnTo>
                  <a:pt x="648207" y="88900"/>
                </a:lnTo>
                <a:lnTo>
                  <a:pt x="643254" y="76200"/>
                </a:lnTo>
                <a:lnTo>
                  <a:pt x="637412" y="63500"/>
                </a:lnTo>
                <a:close/>
              </a:path>
              <a:path w="685800" h="3276600">
                <a:moveTo>
                  <a:pt x="85471" y="50800"/>
                </a:moveTo>
                <a:lnTo>
                  <a:pt x="62610" y="50800"/>
                </a:lnTo>
                <a:lnTo>
                  <a:pt x="55372" y="63500"/>
                </a:lnTo>
                <a:lnTo>
                  <a:pt x="78104" y="63500"/>
                </a:lnTo>
                <a:lnTo>
                  <a:pt x="85471" y="50800"/>
                </a:lnTo>
                <a:close/>
              </a:path>
              <a:path w="685800" h="3276600">
                <a:moveTo>
                  <a:pt x="623697" y="50800"/>
                </a:moveTo>
                <a:lnTo>
                  <a:pt x="601979" y="50800"/>
                </a:lnTo>
                <a:lnTo>
                  <a:pt x="609346" y="63500"/>
                </a:lnTo>
                <a:lnTo>
                  <a:pt x="630808" y="63500"/>
                </a:lnTo>
                <a:lnTo>
                  <a:pt x="623697" y="50800"/>
                </a:lnTo>
                <a:close/>
              </a:path>
              <a:path w="685800" h="3276600">
                <a:moveTo>
                  <a:pt x="118872" y="38100"/>
                </a:moveTo>
                <a:lnTo>
                  <a:pt x="78867" y="38100"/>
                </a:lnTo>
                <a:lnTo>
                  <a:pt x="70484" y="50800"/>
                </a:lnTo>
                <a:lnTo>
                  <a:pt x="110108" y="50800"/>
                </a:lnTo>
                <a:lnTo>
                  <a:pt x="118872" y="38100"/>
                </a:lnTo>
                <a:close/>
              </a:path>
              <a:path w="685800" h="3276600">
                <a:moveTo>
                  <a:pt x="607441" y="38100"/>
                </a:moveTo>
                <a:lnTo>
                  <a:pt x="568959" y="38100"/>
                </a:lnTo>
                <a:lnTo>
                  <a:pt x="577723" y="50800"/>
                </a:lnTo>
                <a:lnTo>
                  <a:pt x="615950" y="50800"/>
                </a:lnTo>
                <a:lnTo>
                  <a:pt x="607441" y="38100"/>
                </a:lnTo>
                <a:close/>
              </a:path>
              <a:path w="685800" h="3276600">
                <a:moveTo>
                  <a:pt x="72390" y="25400"/>
                </a:moveTo>
                <a:lnTo>
                  <a:pt x="55245" y="25400"/>
                </a:lnTo>
                <a:lnTo>
                  <a:pt x="45593" y="38100"/>
                </a:lnTo>
                <a:lnTo>
                  <a:pt x="62865" y="38100"/>
                </a:lnTo>
                <a:lnTo>
                  <a:pt x="72390" y="25400"/>
                </a:lnTo>
                <a:close/>
              </a:path>
              <a:path w="685800" h="3276600">
                <a:moveTo>
                  <a:pt x="569595" y="25400"/>
                </a:moveTo>
                <a:lnTo>
                  <a:pt x="116967" y="25400"/>
                </a:lnTo>
                <a:lnTo>
                  <a:pt x="106933" y="38100"/>
                </a:lnTo>
                <a:lnTo>
                  <a:pt x="579627" y="38100"/>
                </a:lnTo>
                <a:lnTo>
                  <a:pt x="569595" y="25400"/>
                </a:lnTo>
                <a:close/>
              </a:path>
              <a:path w="685800" h="3276600">
                <a:moveTo>
                  <a:pt x="629157" y="25400"/>
                </a:moveTo>
                <a:lnTo>
                  <a:pt x="613028" y="25400"/>
                </a:lnTo>
                <a:lnTo>
                  <a:pt x="622553" y="38100"/>
                </a:lnTo>
                <a:lnTo>
                  <a:pt x="638936" y="38100"/>
                </a:lnTo>
                <a:lnTo>
                  <a:pt x="629157" y="25400"/>
                </a:lnTo>
                <a:close/>
              </a:path>
              <a:path w="685800" h="3276600">
                <a:moveTo>
                  <a:pt x="115061" y="12700"/>
                </a:moveTo>
                <a:lnTo>
                  <a:pt x="76707" y="12700"/>
                </a:lnTo>
                <a:lnTo>
                  <a:pt x="65785" y="25400"/>
                </a:lnTo>
                <a:lnTo>
                  <a:pt x="103758" y="25400"/>
                </a:lnTo>
                <a:lnTo>
                  <a:pt x="115061" y="12700"/>
                </a:lnTo>
                <a:close/>
              </a:path>
              <a:path w="685800" h="3276600">
                <a:moveTo>
                  <a:pt x="607314" y="12700"/>
                </a:moveTo>
                <a:lnTo>
                  <a:pt x="570229" y="12700"/>
                </a:lnTo>
                <a:lnTo>
                  <a:pt x="581532" y="25400"/>
                </a:lnTo>
                <a:lnTo>
                  <a:pt x="618617" y="25400"/>
                </a:lnTo>
                <a:lnTo>
                  <a:pt x="607314" y="12700"/>
                </a:lnTo>
                <a:close/>
              </a:path>
              <a:path w="685800" h="3276600">
                <a:moveTo>
                  <a:pt x="570865" y="0"/>
                </a:moveTo>
                <a:lnTo>
                  <a:pt x="113156" y="0"/>
                </a:lnTo>
                <a:lnTo>
                  <a:pt x="100583" y="12700"/>
                </a:lnTo>
                <a:lnTo>
                  <a:pt x="583437" y="12700"/>
                </a:lnTo>
                <a:lnTo>
                  <a:pt x="570865" y="0"/>
                </a:lnTo>
                <a:close/>
              </a:path>
            </a:pathLst>
          </a:custGeom>
          <a:solidFill>
            <a:srgbClr val="99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8348958" y="3718121"/>
            <a:ext cx="294953" cy="244284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15"/>
              </a:lnSpc>
            </a:pPr>
            <a:r>
              <a:rPr lang="uk-UA" sz="2000" b="1" spc="-5" dirty="0">
                <a:solidFill>
                  <a:srgbClr val="800000"/>
                </a:solidFill>
                <a:latin typeface="Arial"/>
                <a:cs typeface="Arial"/>
              </a:rPr>
              <a:t>ментальні картки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43628" y="2813301"/>
            <a:ext cx="4500371" cy="40446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25092" y="38506"/>
            <a:ext cx="6273038" cy="68194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67101" y="1496060"/>
            <a:ext cx="2106295" cy="578485"/>
          </a:xfrm>
          <a:custGeom>
            <a:avLst/>
            <a:gdLst/>
            <a:ahLst/>
            <a:cxnLst/>
            <a:rect l="l" t="t" r="r" b="b"/>
            <a:pathLst>
              <a:path w="2106295" h="578485">
                <a:moveTo>
                  <a:pt x="2101341" y="0"/>
                </a:moveTo>
                <a:lnTo>
                  <a:pt x="0" y="560451"/>
                </a:lnTo>
                <a:lnTo>
                  <a:pt x="4825" y="578103"/>
                </a:lnTo>
                <a:lnTo>
                  <a:pt x="2106041" y="17652"/>
                </a:lnTo>
                <a:lnTo>
                  <a:pt x="2101341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85015" y="1280794"/>
            <a:ext cx="2322619" cy="11086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15666" y="1827402"/>
            <a:ext cx="2334260" cy="639445"/>
          </a:xfrm>
          <a:custGeom>
            <a:avLst/>
            <a:gdLst/>
            <a:ahLst/>
            <a:cxnLst/>
            <a:rect l="l" t="t" r="r" b="b"/>
            <a:pathLst>
              <a:path w="2334260" h="639444">
                <a:moveTo>
                  <a:pt x="2329560" y="0"/>
                </a:moveTo>
                <a:lnTo>
                  <a:pt x="0" y="621411"/>
                </a:lnTo>
                <a:lnTo>
                  <a:pt x="4698" y="639063"/>
                </a:lnTo>
                <a:lnTo>
                  <a:pt x="2334260" y="17652"/>
                </a:lnTo>
                <a:lnTo>
                  <a:pt x="2329560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11463" y="2293524"/>
            <a:ext cx="4006887" cy="32342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896178" y="192938"/>
            <a:ext cx="3247821" cy="32637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214" y="3778375"/>
            <a:ext cx="3119132" cy="304302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F4CA072C-6EF7-4A7A-A50D-AF3764923B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5601">
            <a:off x="380841" y="4177176"/>
            <a:ext cx="2357669" cy="23278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2EB6005-08C5-4978-91DB-0E97616A63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2976">
            <a:off x="6425548" y="889169"/>
            <a:ext cx="2189078" cy="18712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4918" y="699516"/>
            <a:ext cx="7722425" cy="56066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107051" y="1745741"/>
            <a:ext cx="2024380" cy="3317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8745" marR="111760" indent="635" algn="ctr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800000"/>
                </a:solidFill>
              </a:rPr>
              <a:t>Нагороди  вчителя  при</a:t>
            </a:r>
            <a:r>
              <a:rPr sz="3600" spc="5" dirty="0">
                <a:solidFill>
                  <a:srgbClr val="800000"/>
                </a:solidFill>
              </a:rPr>
              <a:t>м</a:t>
            </a:r>
            <a:r>
              <a:rPr sz="3600" spc="-5" dirty="0">
                <a:solidFill>
                  <a:srgbClr val="800000"/>
                </a:solidFill>
              </a:rPr>
              <a:t>ножу  </a:t>
            </a:r>
            <a:r>
              <a:rPr sz="3600" dirty="0">
                <a:solidFill>
                  <a:srgbClr val="800000"/>
                </a:solidFill>
              </a:rPr>
              <a:t>ються</a:t>
            </a:r>
            <a:endParaRPr sz="3600" dirty="0"/>
          </a:p>
          <a:p>
            <a:pPr marL="12700" marR="5080" algn="ctr">
              <a:lnSpc>
                <a:spcPct val="100000"/>
              </a:lnSpc>
              <a:spcBef>
                <a:spcPts val="5"/>
              </a:spcBef>
            </a:pPr>
            <a:r>
              <a:rPr sz="3600" dirty="0">
                <a:solidFill>
                  <a:srgbClr val="800000"/>
                </a:solidFill>
              </a:rPr>
              <a:t>на</a:t>
            </a:r>
            <a:r>
              <a:rPr sz="3600" spc="5" dirty="0">
                <a:solidFill>
                  <a:srgbClr val="800000"/>
                </a:solidFill>
              </a:rPr>
              <a:t>г</a:t>
            </a:r>
            <a:r>
              <a:rPr sz="3600" spc="-5" dirty="0">
                <a:solidFill>
                  <a:srgbClr val="800000"/>
                </a:solidFill>
              </a:rPr>
              <a:t>о</a:t>
            </a:r>
            <a:r>
              <a:rPr sz="3600" dirty="0">
                <a:solidFill>
                  <a:srgbClr val="800000"/>
                </a:solidFill>
              </a:rPr>
              <a:t>р</a:t>
            </a:r>
            <a:r>
              <a:rPr sz="3600" spc="-5" dirty="0">
                <a:solidFill>
                  <a:srgbClr val="800000"/>
                </a:solidFill>
              </a:rPr>
              <a:t>о</a:t>
            </a:r>
            <a:r>
              <a:rPr sz="3600" spc="-20" dirty="0">
                <a:solidFill>
                  <a:srgbClr val="800000"/>
                </a:solidFill>
              </a:rPr>
              <a:t>д</a:t>
            </a:r>
            <a:r>
              <a:rPr sz="3600" spc="-5" dirty="0">
                <a:solidFill>
                  <a:srgbClr val="800000"/>
                </a:solidFill>
              </a:rPr>
              <a:t>ами  </a:t>
            </a:r>
            <a:r>
              <a:rPr sz="3600" dirty="0">
                <a:solidFill>
                  <a:srgbClr val="800000"/>
                </a:solidFill>
              </a:rPr>
              <a:t>його</a:t>
            </a:r>
            <a:r>
              <a:rPr sz="3600" spc="-70" dirty="0">
                <a:solidFill>
                  <a:srgbClr val="800000"/>
                </a:solidFill>
              </a:rPr>
              <a:t> </a:t>
            </a:r>
            <a:r>
              <a:rPr sz="3600" dirty="0">
                <a:solidFill>
                  <a:srgbClr val="800000"/>
                </a:solidFill>
              </a:rPr>
              <a:t>учнів</a:t>
            </a:r>
            <a:endParaRPr sz="3600" dirty="0"/>
          </a:p>
        </p:txBody>
      </p:sp>
      <p:sp>
        <p:nvSpPr>
          <p:cNvPr id="5" name="object 5"/>
          <p:cNvSpPr/>
          <p:nvPr/>
        </p:nvSpPr>
        <p:spPr>
          <a:xfrm>
            <a:off x="1742820" y="1978405"/>
            <a:ext cx="2556510" cy="3187065"/>
          </a:xfrm>
          <a:custGeom>
            <a:avLst/>
            <a:gdLst/>
            <a:ahLst/>
            <a:cxnLst/>
            <a:rect l="l" t="t" r="r" b="b"/>
            <a:pathLst>
              <a:path w="2556510" h="3187065">
                <a:moveTo>
                  <a:pt x="2446401" y="0"/>
                </a:moveTo>
                <a:lnTo>
                  <a:pt x="0" y="86868"/>
                </a:lnTo>
                <a:lnTo>
                  <a:pt x="109981" y="3186938"/>
                </a:lnTo>
                <a:lnTo>
                  <a:pt x="481949" y="3173730"/>
                </a:lnTo>
                <a:lnTo>
                  <a:pt x="122301" y="3173730"/>
                </a:lnTo>
                <a:lnTo>
                  <a:pt x="13081" y="99060"/>
                </a:lnTo>
                <a:lnTo>
                  <a:pt x="2434082" y="13208"/>
                </a:lnTo>
                <a:lnTo>
                  <a:pt x="2446869" y="13208"/>
                </a:lnTo>
                <a:lnTo>
                  <a:pt x="2446401" y="0"/>
                </a:lnTo>
                <a:close/>
              </a:path>
              <a:path w="2556510" h="3187065">
                <a:moveTo>
                  <a:pt x="2446869" y="13208"/>
                </a:moveTo>
                <a:lnTo>
                  <a:pt x="2434082" y="13208"/>
                </a:lnTo>
                <a:lnTo>
                  <a:pt x="2543302" y="3087878"/>
                </a:lnTo>
                <a:lnTo>
                  <a:pt x="122301" y="3173730"/>
                </a:lnTo>
                <a:lnTo>
                  <a:pt x="481949" y="3173730"/>
                </a:lnTo>
                <a:lnTo>
                  <a:pt x="2556383" y="3100070"/>
                </a:lnTo>
                <a:lnTo>
                  <a:pt x="2446869" y="13208"/>
                </a:lnTo>
                <a:close/>
              </a:path>
              <a:path w="2556510" h="3187065">
                <a:moveTo>
                  <a:pt x="2421890" y="26289"/>
                </a:moveTo>
                <a:lnTo>
                  <a:pt x="26289" y="111379"/>
                </a:lnTo>
                <a:lnTo>
                  <a:pt x="134493" y="3160649"/>
                </a:lnTo>
                <a:lnTo>
                  <a:pt x="506347" y="3147441"/>
                </a:lnTo>
                <a:lnTo>
                  <a:pt x="146685" y="3147441"/>
                </a:lnTo>
                <a:lnTo>
                  <a:pt x="39370" y="123571"/>
                </a:lnTo>
                <a:lnTo>
                  <a:pt x="2409698" y="39497"/>
                </a:lnTo>
                <a:lnTo>
                  <a:pt x="2422358" y="39497"/>
                </a:lnTo>
                <a:lnTo>
                  <a:pt x="2421890" y="26289"/>
                </a:lnTo>
                <a:close/>
              </a:path>
              <a:path w="2556510" h="3187065">
                <a:moveTo>
                  <a:pt x="2422358" y="39497"/>
                </a:moveTo>
                <a:lnTo>
                  <a:pt x="2409698" y="39497"/>
                </a:lnTo>
                <a:lnTo>
                  <a:pt x="2517013" y="3063367"/>
                </a:lnTo>
                <a:lnTo>
                  <a:pt x="146685" y="3147441"/>
                </a:lnTo>
                <a:lnTo>
                  <a:pt x="506347" y="3147441"/>
                </a:lnTo>
                <a:lnTo>
                  <a:pt x="2530094" y="3075559"/>
                </a:lnTo>
                <a:lnTo>
                  <a:pt x="2422358" y="39497"/>
                </a:lnTo>
                <a:close/>
              </a:path>
            </a:pathLst>
          </a:custGeom>
          <a:solidFill>
            <a:srgbClr val="8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1A4F900-6BDE-476D-B8D2-1CC6A87F0E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1"/>
          <a:stretch/>
        </p:blipFill>
        <p:spPr>
          <a:xfrm>
            <a:off x="698090" y="1141411"/>
            <a:ext cx="4228476" cy="4649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60577" y="0"/>
            <a:ext cx="4420768" cy="39041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03878" y="0"/>
            <a:ext cx="4685995" cy="41015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78394" y="580898"/>
            <a:ext cx="3063240" cy="2614930"/>
          </a:xfrm>
          <a:custGeom>
            <a:avLst/>
            <a:gdLst/>
            <a:ahLst/>
            <a:cxnLst/>
            <a:rect l="l" t="t" r="r" b="b"/>
            <a:pathLst>
              <a:path w="3063240" h="2614930">
                <a:moveTo>
                  <a:pt x="0" y="720598"/>
                </a:moveTo>
                <a:lnTo>
                  <a:pt x="2521623" y="0"/>
                </a:lnTo>
                <a:lnTo>
                  <a:pt x="3062897" y="1894204"/>
                </a:lnTo>
                <a:lnTo>
                  <a:pt x="541312" y="2614929"/>
                </a:lnTo>
                <a:lnTo>
                  <a:pt x="0" y="720598"/>
                </a:lnTo>
                <a:close/>
              </a:path>
            </a:pathLst>
          </a:custGeom>
          <a:ln w="9525">
            <a:solidFill>
              <a:srgbClr val="99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65421" y="487426"/>
            <a:ext cx="3140710" cy="2697480"/>
          </a:xfrm>
          <a:custGeom>
            <a:avLst/>
            <a:gdLst/>
            <a:ahLst/>
            <a:cxnLst/>
            <a:rect l="l" t="t" r="r" b="b"/>
            <a:pathLst>
              <a:path w="3140709" h="2697480">
                <a:moveTo>
                  <a:pt x="0" y="774953"/>
                </a:moveTo>
                <a:lnTo>
                  <a:pt x="2558542" y="0"/>
                </a:lnTo>
                <a:lnTo>
                  <a:pt x="3140582" y="1922018"/>
                </a:lnTo>
                <a:lnTo>
                  <a:pt x="582040" y="2696972"/>
                </a:lnTo>
                <a:lnTo>
                  <a:pt x="0" y="774953"/>
                </a:lnTo>
                <a:close/>
              </a:path>
            </a:pathLst>
          </a:custGeom>
          <a:ln w="9525">
            <a:solidFill>
              <a:srgbClr val="99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311652" y="2114042"/>
            <a:ext cx="5778373" cy="47439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107179" y="2957829"/>
            <a:ext cx="4027170" cy="3139440"/>
          </a:xfrm>
          <a:custGeom>
            <a:avLst/>
            <a:gdLst/>
            <a:ahLst/>
            <a:cxnLst/>
            <a:rect l="l" t="t" r="r" b="b"/>
            <a:pathLst>
              <a:path w="4027170" h="3139440">
                <a:moveTo>
                  <a:pt x="0" y="1027938"/>
                </a:moveTo>
                <a:lnTo>
                  <a:pt x="3385820" y="0"/>
                </a:lnTo>
                <a:lnTo>
                  <a:pt x="4026916" y="2111502"/>
                </a:lnTo>
                <a:lnTo>
                  <a:pt x="640969" y="3139427"/>
                </a:lnTo>
                <a:lnTo>
                  <a:pt x="0" y="1027938"/>
                </a:lnTo>
                <a:close/>
              </a:path>
            </a:pathLst>
          </a:custGeom>
          <a:ln w="9525">
            <a:solidFill>
              <a:srgbClr val="99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F66B87DD-9A84-465A-A9E7-33B46D77BE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8965">
            <a:off x="1384193" y="901588"/>
            <a:ext cx="2627338" cy="195694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6F21FF94-EE9D-4F0B-B590-6887ED524A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7679">
            <a:off x="5049914" y="882567"/>
            <a:ext cx="2586434" cy="190467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D816B989-884A-4BD7-89A0-6BF4519B68E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0065">
            <a:off x="4375861" y="3438342"/>
            <a:ext cx="3506019" cy="2212894"/>
          </a:xfrm>
          <a:prstGeom prst="rect">
            <a:avLst/>
          </a:prstGeom>
        </p:spPr>
      </p:pic>
      <p:sp>
        <p:nvSpPr>
          <p:cNvPr id="29" name="object 12">
            <a:extLst>
              <a:ext uri="{FF2B5EF4-FFF2-40B4-BE49-F238E27FC236}">
                <a16:creationId xmlns:a16="http://schemas.microsoft.com/office/drawing/2014/main" xmlns="" id="{89295C91-4E52-41A3-AD7F-0A182CDBACAC}"/>
              </a:ext>
            </a:extLst>
          </p:cNvPr>
          <p:cNvSpPr/>
          <p:nvPr/>
        </p:nvSpPr>
        <p:spPr>
          <a:xfrm rot="17286308">
            <a:off x="149454" y="2499174"/>
            <a:ext cx="5505807" cy="47439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6DF47DE3-9867-4679-99F3-AA16DD408F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911" y="3202511"/>
            <a:ext cx="2251992" cy="357928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4611" y="765047"/>
            <a:ext cx="8351520" cy="60929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057647" y="1491233"/>
            <a:ext cx="2924810" cy="3318510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199390" algn="ctr">
              <a:lnSpc>
                <a:spcPct val="100000"/>
              </a:lnSpc>
              <a:spcBef>
                <a:spcPts val="965"/>
              </a:spcBef>
            </a:pPr>
            <a:r>
              <a:rPr sz="3600" i="1" dirty="0">
                <a:solidFill>
                  <a:srgbClr val="000099"/>
                </a:solidFill>
                <a:latin typeface="Monotype Corsiva"/>
                <a:cs typeface="Monotype Corsiva"/>
              </a:rPr>
              <a:t>Гордість</a:t>
            </a:r>
            <a:endParaRPr sz="3600">
              <a:latin typeface="Monotype Corsiva"/>
              <a:cs typeface="Monotype Corsiva"/>
            </a:endParaRPr>
          </a:p>
          <a:p>
            <a:pPr marL="12700" marR="5080" algn="ctr">
              <a:lnSpc>
                <a:spcPct val="120000"/>
              </a:lnSpc>
            </a:pPr>
            <a:r>
              <a:rPr sz="3600" i="1" dirty="0">
                <a:solidFill>
                  <a:srgbClr val="000099"/>
                </a:solidFill>
                <a:latin typeface="Monotype Corsiva"/>
                <a:cs typeface="Monotype Corsiva"/>
              </a:rPr>
              <a:t>учителя в</a:t>
            </a:r>
            <a:r>
              <a:rPr sz="3600" i="1" spc="-105" dirty="0">
                <a:solidFill>
                  <a:srgbClr val="000099"/>
                </a:solidFill>
                <a:latin typeface="Monotype Corsiva"/>
                <a:cs typeface="Monotype Corsiva"/>
              </a:rPr>
              <a:t> </a:t>
            </a:r>
            <a:r>
              <a:rPr sz="3600" i="1" spc="-5" dirty="0">
                <a:solidFill>
                  <a:srgbClr val="000099"/>
                </a:solidFill>
                <a:latin typeface="Monotype Corsiva"/>
                <a:cs typeface="Monotype Corsiva"/>
              </a:rPr>
              <a:t>учнях,  </a:t>
            </a:r>
            <a:r>
              <a:rPr sz="3600" i="1" dirty="0">
                <a:solidFill>
                  <a:srgbClr val="000099"/>
                </a:solidFill>
                <a:latin typeface="Monotype Corsiva"/>
                <a:cs typeface="Monotype Corsiva"/>
              </a:rPr>
              <a:t>в</a:t>
            </a:r>
            <a:r>
              <a:rPr sz="3600" i="1" spc="-20" dirty="0">
                <a:solidFill>
                  <a:srgbClr val="000099"/>
                </a:solidFill>
                <a:latin typeface="Monotype Corsiva"/>
                <a:cs typeface="Monotype Corsiva"/>
              </a:rPr>
              <a:t> </a:t>
            </a:r>
            <a:r>
              <a:rPr sz="3600" i="1" spc="-5" dirty="0">
                <a:solidFill>
                  <a:srgbClr val="000099"/>
                </a:solidFill>
                <a:latin typeface="Monotype Corsiva"/>
                <a:cs typeface="Monotype Corsiva"/>
              </a:rPr>
              <a:t>зростанні</a:t>
            </a:r>
            <a:endParaRPr sz="3600">
              <a:latin typeface="Monotype Corsiva"/>
              <a:cs typeface="Monotype Corsiva"/>
            </a:endParaRPr>
          </a:p>
          <a:p>
            <a:pPr marL="266700" marR="260350" algn="ctr">
              <a:lnSpc>
                <a:spcPts val="5190"/>
              </a:lnSpc>
              <a:spcBef>
                <a:spcPts val="315"/>
              </a:spcBef>
              <a:tabLst>
                <a:tab pos="1950720" algn="l"/>
              </a:tabLst>
            </a:pPr>
            <a:r>
              <a:rPr sz="3600" i="1" dirty="0">
                <a:solidFill>
                  <a:srgbClr val="000099"/>
                </a:solidFill>
                <a:latin typeface="Monotype Corsiva"/>
                <a:cs typeface="Monotype Corsiva"/>
              </a:rPr>
              <a:t>посіян</a:t>
            </a:r>
            <a:r>
              <a:rPr sz="3600" i="1" spc="-15" dirty="0">
                <a:solidFill>
                  <a:srgbClr val="000099"/>
                </a:solidFill>
                <a:latin typeface="Monotype Corsiva"/>
                <a:cs typeface="Monotype Corsiva"/>
              </a:rPr>
              <a:t>и</a:t>
            </a:r>
            <a:r>
              <a:rPr sz="3600" i="1" dirty="0">
                <a:solidFill>
                  <a:srgbClr val="000099"/>
                </a:solidFill>
                <a:latin typeface="Monotype Corsiva"/>
                <a:cs typeface="Monotype Corsiva"/>
              </a:rPr>
              <a:t>х	ним  </a:t>
            </a:r>
            <a:r>
              <a:rPr sz="3600" i="1" spc="-5" dirty="0">
                <a:solidFill>
                  <a:srgbClr val="000099"/>
                </a:solidFill>
                <a:latin typeface="Monotype Corsiva"/>
                <a:cs typeface="Monotype Corsiva"/>
              </a:rPr>
              <a:t>зерен</a:t>
            </a:r>
            <a:endParaRPr sz="3600">
              <a:latin typeface="Monotype Corsiva"/>
              <a:cs typeface="Monotype Corsiv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8200" y="2249170"/>
            <a:ext cx="3505200" cy="22544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013" marR="600075" algn="ctr">
              <a:lnSpc>
                <a:spcPct val="100000"/>
              </a:lnSpc>
              <a:spcBef>
                <a:spcPts val="100"/>
              </a:spcBef>
            </a:pPr>
            <a:r>
              <a:rPr sz="3600" b="1" i="1" dirty="0" err="1">
                <a:solidFill>
                  <a:srgbClr val="990033"/>
                </a:solidFill>
                <a:latin typeface="Monotype Corsiva"/>
                <a:cs typeface="Monotype Corsiva"/>
              </a:rPr>
              <a:t>Робота</a:t>
            </a:r>
            <a:r>
              <a:rPr sz="3600" b="1" i="1" spc="-120" dirty="0">
                <a:solidFill>
                  <a:srgbClr val="990033"/>
                </a:solidFill>
                <a:latin typeface="Monotype Corsiva"/>
                <a:cs typeface="Monotype Corsiva"/>
              </a:rPr>
              <a:t> </a:t>
            </a:r>
            <a:endParaRPr lang="uk-UA" sz="3600" b="1" i="1" spc="-120" dirty="0" smtClean="0">
              <a:solidFill>
                <a:srgbClr val="990033"/>
              </a:solidFill>
              <a:latin typeface="Monotype Corsiva"/>
              <a:cs typeface="Monotype Corsiva"/>
            </a:endParaRPr>
          </a:p>
          <a:p>
            <a:pPr marL="354013" marR="600075" algn="ctr">
              <a:lnSpc>
                <a:spcPct val="100000"/>
              </a:lnSpc>
              <a:spcBef>
                <a:spcPts val="100"/>
              </a:spcBef>
            </a:pPr>
            <a:r>
              <a:rPr lang="ru-RU" sz="3600" b="1" i="1" spc="-5" dirty="0" smtClean="0">
                <a:solidFill>
                  <a:srgbClr val="990033"/>
                </a:solidFill>
                <a:latin typeface="Monotype Corsiva"/>
                <a:cs typeface="Monotype Corsiva"/>
              </a:rPr>
              <a:t>з </a:t>
            </a:r>
            <a:r>
              <a:rPr sz="3600" b="1" i="1" dirty="0" err="1" smtClean="0">
                <a:solidFill>
                  <a:srgbClr val="990033"/>
                </a:solidFill>
                <a:latin typeface="Monotype Corsiva"/>
                <a:cs typeface="Monotype Corsiva"/>
              </a:rPr>
              <a:t>т</a:t>
            </a:r>
            <a:r>
              <a:rPr sz="3600" b="1" i="1" spc="5" dirty="0" err="1" smtClean="0">
                <a:solidFill>
                  <a:srgbClr val="990033"/>
                </a:solidFill>
                <a:latin typeface="Monotype Corsiva"/>
                <a:cs typeface="Monotype Corsiva"/>
              </a:rPr>
              <a:t>в</a:t>
            </a:r>
            <a:r>
              <a:rPr sz="3600" b="1" i="1" dirty="0" err="1" smtClean="0">
                <a:solidFill>
                  <a:srgbClr val="990033"/>
                </a:solidFill>
                <a:latin typeface="Monotype Corsiva"/>
                <a:cs typeface="Monotype Corsiva"/>
              </a:rPr>
              <a:t>ор</a:t>
            </a:r>
            <a:r>
              <a:rPr sz="3600" b="1" i="1" spc="-10" dirty="0" err="1" smtClean="0">
                <a:solidFill>
                  <a:srgbClr val="990033"/>
                </a:solidFill>
                <a:latin typeface="Monotype Corsiva"/>
                <a:cs typeface="Monotype Corsiva"/>
              </a:rPr>
              <a:t>чо</a:t>
            </a:r>
            <a:endParaRPr lang="uk-UA" sz="3600" dirty="0">
              <a:latin typeface="Monotype Corsiva"/>
              <a:cs typeface="Monotype Corsiva"/>
            </a:endParaRPr>
          </a:p>
          <a:p>
            <a:pPr marL="354013" marR="600075" algn="ctr">
              <a:lnSpc>
                <a:spcPct val="100000"/>
              </a:lnSpc>
              <a:spcBef>
                <a:spcPts val="100"/>
              </a:spcBef>
            </a:pPr>
            <a:r>
              <a:rPr sz="3600" b="1" i="1" dirty="0" err="1" smtClean="0">
                <a:solidFill>
                  <a:srgbClr val="990033"/>
                </a:solidFill>
                <a:latin typeface="Monotype Corsiva"/>
                <a:cs typeface="Monotype Corsiva"/>
              </a:rPr>
              <a:t>о</a:t>
            </a:r>
            <a:r>
              <a:rPr sz="3600" b="1" i="1" spc="-5" dirty="0" err="1" smtClean="0">
                <a:solidFill>
                  <a:srgbClr val="990033"/>
                </a:solidFill>
                <a:latin typeface="Monotype Corsiva"/>
                <a:cs typeface="Monotype Corsiva"/>
              </a:rPr>
              <a:t>б</a:t>
            </a:r>
            <a:r>
              <a:rPr sz="3600" b="1" i="1" spc="5" dirty="0" err="1" smtClean="0">
                <a:solidFill>
                  <a:srgbClr val="990033"/>
                </a:solidFill>
                <a:latin typeface="Monotype Corsiva"/>
                <a:cs typeface="Monotype Corsiva"/>
              </a:rPr>
              <a:t>д</a:t>
            </a:r>
            <a:r>
              <a:rPr sz="3600" b="1" i="1" spc="-5" dirty="0" err="1" smtClean="0">
                <a:solidFill>
                  <a:srgbClr val="990033"/>
                </a:solidFill>
                <a:latin typeface="Monotype Corsiva"/>
                <a:cs typeface="Monotype Corsiva"/>
              </a:rPr>
              <a:t>арова</a:t>
            </a:r>
            <a:r>
              <a:rPr lang="uk-UA" sz="3600" b="1" i="1" spc="-5" dirty="0" err="1" smtClean="0">
                <a:solidFill>
                  <a:srgbClr val="990033"/>
                </a:solidFill>
                <a:latin typeface="Monotype Corsiva"/>
                <a:cs typeface="Monotype Corsiva"/>
              </a:rPr>
              <a:t>ни</a:t>
            </a:r>
            <a:r>
              <a:rPr sz="3600" b="1" i="1" spc="-5" dirty="0" err="1" smtClean="0">
                <a:solidFill>
                  <a:srgbClr val="990033"/>
                </a:solidFill>
                <a:latin typeface="Monotype Corsiva"/>
                <a:cs typeface="Monotype Corsiva"/>
              </a:rPr>
              <a:t>ми</a:t>
            </a:r>
            <a:r>
              <a:rPr sz="3600" b="1" i="1" spc="-5" dirty="0" smtClean="0">
                <a:solidFill>
                  <a:srgbClr val="990033"/>
                </a:solidFill>
                <a:latin typeface="Monotype Corsiva"/>
                <a:cs typeface="Monotype Corsiva"/>
              </a:rPr>
              <a:t>  </a:t>
            </a:r>
            <a:r>
              <a:rPr sz="3600" b="1" i="1" dirty="0">
                <a:solidFill>
                  <a:srgbClr val="990033"/>
                </a:solidFill>
                <a:latin typeface="Monotype Corsiva"/>
                <a:cs typeface="Monotype Corsiva"/>
              </a:rPr>
              <a:t>дітьми</a:t>
            </a:r>
            <a:endParaRPr sz="3600" dirty="0">
              <a:latin typeface="Monotype Corsiva"/>
              <a:cs typeface="Monotype Corsiv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40" y="752351"/>
            <a:ext cx="8351520" cy="60929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r>
              <a:rPr lang="uk-UA" dirty="0"/>
              <a:t>                                                                                             </a:t>
            </a:r>
            <a:endParaRPr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2B488E4-5533-46EC-9B63-340E3D746EBE}"/>
              </a:ext>
            </a:extLst>
          </p:cNvPr>
          <p:cNvSpPr txBox="1"/>
          <p:nvPr/>
        </p:nvSpPr>
        <p:spPr>
          <a:xfrm>
            <a:off x="1219200" y="1426540"/>
            <a:ext cx="2986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ІІ етап Всеукраїнської олімпіади з української мови</a:t>
            </a:r>
            <a:endParaRPr lang="en-US" sz="2000" i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endParaRPr lang="en-US" sz="2000" i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(</a:t>
            </a:r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Дацюк </a:t>
            </a:r>
            <a:r>
              <a:rPr lang="ru-RU" sz="2000" i="1" dirty="0" err="1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Анастасія</a:t>
            </a:r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)</a:t>
            </a:r>
            <a:endParaRPr lang="uk-UA" sz="2000" i="1" dirty="0"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5750DC2D-1287-440B-B5B5-77F28004BED0}"/>
              </a:ext>
            </a:extLst>
          </p:cNvPr>
          <p:cNvSpPr/>
          <p:nvPr/>
        </p:nvSpPr>
        <p:spPr>
          <a:xfrm>
            <a:off x="1203706" y="3048000"/>
            <a:ext cx="331254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Міський конкурс читців-гумористів </a:t>
            </a:r>
            <a:r>
              <a:rPr lang="en-US" sz="20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“</a:t>
            </a:r>
            <a:r>
              <a:rPr lang="ru-RU" sz="20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Пол</a:t>
            </a:r>
            <a:r>
              <a:rPr lang="uk-UA" sz="2000" i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іські</a:t>
            </a:r>
            <a:r>
              <a:rPr lang="uk-UA" sz="20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uk-UA" sz="2000" i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Пересмісшники</a:t>
            </a:r>
            <a:r>
              <a:rPr lang="en-US" sz="20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”</a:t>
            </a:r>
            <a:endParaRPr lang="uk-UA" sz="2000" i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endParaRPr lang="uk-UA" i="1" dirty="0"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</a:endParaRPr>
          </a:p>
          <a:p>
            <a:r>
              <a:rPr lang="uk-UA" b="1" i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(Прокопчук Василь)</a:t>
            </a:r>
          </a:p>
          <a:p>
            <a:r>
              <a:rPr lang="uk-UA" b="1" i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(</a:t>
            </a:r>
            <a:r>
              <a:rPr lang="uk-UA" b="1" i="1" dirty="0" err="1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Лівшук</a:t>
            </a:r>
            <a:r>
              <a:rPr lang="uk-UA" b="1" i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 Олександр)</a:t>
            </a:r>
          </a:p>
          <a:p>
            <a:r>
              <a:rPr lang="uk-UA" b="1" i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(</a:t>
            </a:r>
            <a:r>
              <a:rPr lang="uk-UA" b="1" i="1" dirty="0" err="1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Сорочук</a:t>
            </a:r>
            <a:r>
              <a:rPr lang="uk-UA" b="1" i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 Євген)</a:t>
            </a:r>
          </a:p>
          <a:p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(</a:t>
            </a:r>
            <a:r>
              <a:rPr lang="ru-RU" b="1" i="1" dirty="0" err="1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Гладищук</a:t>
            </a:r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b="1" i="1" dirty="0" err="1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Марія</a:t>
            </a:r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)</a:t>
            </a:r>
          </a:p>
          <a:p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(</a:t>
            </a:r>
            <a:r>
              <a:rPr lang="ru-RU" b="1" i="1" dirty="0" err="1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Книш</a:t>
            </a:r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 Назар)</a:t>
            </a:r>
            <a:endParaRPr lang="uk-UA" b="1" i="1" dirty="0"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A6BF537-A4A2-4268-8E45-5FDF2159F0AB}"/>
              </a:ext>
            </a:extLst>
          </p:cNvPr>
          <p:cNvSpPr txBox="1"/>
          <p:nvPr/>
        </p:nvSpPr>
        <p:spPr>
          <a:xfrm>
            <a:off x="5029073" y="1426540"/>
            <a:ext cx="32005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Міський конкурс читців-декламаторів </a:t>
            </a:r>
            <a:r>
              <a:rPr lang="en-US" sz="20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“</a:t>
            </a:r>
            <a:r>
              <a:rPr lang="ru-RU" sz="20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Живи, Кобзарю, в </a:t>
            </a:r>
            <a:r>
              <a:rPr lang="ru-RU" sz="2000" i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пам</a:t>
            </a:r>
            <a:r>
              <a:rPr lang="en-US" sz="20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’</a:t>
            </a:r>
            <a:r>
              <a:rPr lang="ru-RU" sz="2000" i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яті</a:t>
            </a:r>
            <a:r>
              <a:rPr lang="ru-RU" sz="20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i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людській</a:t>
            </a:r>
            <a:r>
              <a:rPr lang="en-US" sz="20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”</a:t>
            </a:r>
          </a:p>
          <a:p>
            <a:endParaRPr lang="uk-UA" sz="2000" i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r>
              <a:rPr lang="uk-UA" sz="2000" i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(Коваль Христина)</a:t>
            </a:r>
            <a:endParaRPr lang="en-US" sz="2000" i="1" dirty="0"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</a:endParaRPr>
          </a:p>
          <a:p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(</a:t>
            </a:r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В</a:t>
            </a:r>
            <a:r>
              <a:rPr lang="uk-UA" sz="2000" i="1" dirty="0" err="1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ірчик</a:t>
            </a:r>
            <a:r>
              <a:rPr lang="uk-UA" sz="2000" i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 Дмитро</a:t>
            </a:r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)</a:t>
            </a:r>
          </a:p>
          <a:p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(</a:t>
            </a:r>
            <a:r>
              <a:rPr lang="ru-RU" sz="2000" i="1" dirty="0" err="1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Пивоварчук</a:t>
            </a:r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000" i="1" dirty="0" err="1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Тетяна</a:t>
            </a:r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)</a:t>
            </a:r>
            <a:endParaRPr lang="uk-UA" sz="2000" i="1" dirty="0"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76500CB-A384-4CE6-A3F5-5AC729FD5036}"/>
              </a:ext>
            </a:extLst>
          </p:cNvPr>
          <p:cNvSpPr txBox="1"/>
          <p:nvPr/>
        </p:nvSpPr>
        <p:spPr>
          <a:xfrm>
            <a:off x="5105400" y="4081740"/>
            <a:ext cx="32005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Конкурс </a:t>
            </a:r>
            <a:r>
              <a:rPr lang="ru-RU" sz="2000" i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юних</a:t>
            </a:r>
            <a:r>
              <a:rPr lang="ru-RU" sz="20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i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екскурсоводів</a:t>
            </a:r>
            <a:r>
              <a:rPr lang="ru-RU" sz="20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- </a:t>
            </a:r>
            <a:r>
              <a:rPr lang="ru-RU" sz="2000" i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краєзнавців</a:t>
            </a:r>
            <a:r>
              <a:rPr lang="ru-RU" sz="20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endParaRPr lang="en-US" sz="2000" i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endParaRPr lang="uk-UA" sz="2000" i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r>
              <a:rPr lang="uk-UA" sz="2000" i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(</a:t>
            </a:r>
            <a:r>
              <a:rPr lang="uk-UA" sz="2000" i="1" dirty="0" err="1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Корницька</a:t>
            </a:r>
            <a:r>
              <a:rPr lang="uk-UA" sz="2000" i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 Іванна)</a:t>
            </a:r>
          </a:p>
          <a:p>
            <a:r>
              <a:rPr lang="uk-UA" sz="2000" i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(</a:t>
            </a:r>
            <a:r>
              <a:rPr lang="uk-UA" sz="2000" i="1" dirty="0" err="1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Нагорнюк</a:t>
            </a:r>
            <a:r>
              <a:rPr lang="uk-UA" sz="2000" i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 Ліза)</a:t>
            </a:r>
            <a:endParaRPr lang="en-US" sz="2000" i="1" dirty="0"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85037" y="189737"/>
            <a:ext cx="7725409" cy="1000125"/>
          </a:xfrm>
          <a:custGeom>
            <a:avLst/>
            <a:gdLst/>
            <a:ahLst/>
            <a:cxnLst/>
            <a:rect l="l" t="t" r="r" b="b"/>
            <a:pathLst>
              <a:path w="7725409" h="1000125">
                <a:moveTo>
                  <a:pt x="0" y="999743"/>
                </a:moveTo>
                <a:lnTo>
                  <a:pt x="7725156" y="999743"/>
                </a:lnTo>
                <a:lnTo>
                  <a:pt x="7725156" y="0"/>
                </a:lnTo>
                <a:lnTo>
                  <a:pt x="0" y="0"/>
                </a:lnTo>
                <a:lnTo>
                  <a:pt x="0" y="999743"/>
                </a:lnTo>
                <a:close/>
              </a:path>
            </a:pathLst>
          </a:custGeom>
          <a:solidFill>
            <a:srgbClr val="FF9900">
              <a:alpha val="7686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65987" y="1202689"/>
            <a:ext cx="7763509" cy="0"/>
          </a:xfrm>
          <a:custGeom>
            <a:avLst/>
            <a:gdLst/>
            <a:ahLst/>
            <a:cxnLst/>
            <a:rect l="l" t="t" r="r" b="b"/>
            <a:pathLst>
              <a:path w="7763509">
                <a:moveTo>
                  <a:pt x="0" y="0"/>
                </a:moveTo>
                <a:lnTo>
                  <a:pt x="7763256" y="0"/>
                </a:lnTo>
              </a:path>
            </a:pathLst>
          </a:custGeom>
          <a:ln w="12700">
            <a:solidFill>
              <a:srgbClr val="99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2337" y="182879"/>
            <a:ext cx="0" cy="1013460"/>
          </a:xfrm>
          <a:custGeom>
            <a:avLst/>
            <a:gdLst/>
            <a:ahLst/>
            <a:cxnLst/>
            <a:rect l="l" t="t" r="r" b="b"/>
            <a:pathLst>
              <a:path h="1013460">
                <a:moveTo>
                  <a:pt x="0" y="0"/>
                </a:moveTo>
                <a:lnTo>
                  <a:pt x="0" y="1013460"/>
                </a:lnTo>
              </a:path>
            </a:pathLst>
          </a:custGeom>
          <a:ln w="12700">
            <a:solidFill>
              <a:srgbClr val="99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5987" y="176529"/>
            <a:ext cx="7763509" cy="0"/>
          </a:xfrm>
          <a:custGeom>
            <a:avLst/>
            <a:gdLst/>
            <a:ahLst/>
            <a:cxnLst/>
            <a:rect l="l" t="t" r="r" b="b"/>
            <a:pathLst>
              <a:path w="7763509">
                <a:moveTo>
                  <a:pt x="0" y="0"/>
                </a:moveTo>
                <a:lnTo>
                  <a:pt x="7763256" y="0"/>
                </a:lnTo>
              </a:path>
            </a:pathLst>
          </a:custGeom>
          <a:ln w="12700">
            <a:solidFill>
              <a:srgbClr val="99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422893" y="183387"/>
            <a:ext cx="0" cy="1012825"/>
          </a:xfrm>
          <a:custGeom>
            <a:avLst/>
            <a:gdLst/>
            <a:ahLst/>
            <a:cxnLst/>
            <a:rect l="l" t="t" r="r" b="b"/>
            <a:pathLst>
              <a:path h="1012825">
                <a:moveTo>
                  <a:pt x="0" y="0"/>
                </a:moveTo>
                <a:lnTo>
                  <a:pt x="0" y="1012443"/>
                </a:lnTo>
              </a:path>
            </a:pathLst>
          </a:custGeom>
          <a:ln w="12700">
            <a:solidFill>
              <a:srgbClr val="99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91387" y="1170939"/>
            <a:ext cx="7712709" cy="12700"/>
          </a:xfrm>
          <a:custGeom>
            <a:avLst/>
            <a:gdLst/>
            <a:ahLst/>
            <a:cxnLst/>
            <a:rect l="l" t="t" r="r" b="b"/>
            <a:pathLst>
              <a:path w="7712709" h="12700">
                <a:moveTo>
                  <a:pt x="0" y="12700"/>
                </a:moveTo>
                <a:lnTo>
                  <a:pt x="7712456" y="12700"/>
                </a:lnTo>
                <a:lnTo>
                  <a:pt x="7712456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99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97737" y="208279"/>
            <a:ext cx="0" cy="962660"/>
          </a:xfrm>
          <a:custGeom>
            <a:avLst/>
            <a:gdLst/>
            <a:ahLst/>
            <a:cxnLst/>
            <a:rect l="l" t="t" r="r" b="b"/>
            <a:pathLst>
              <a:path h="962660">
                <a:moveTo>
                  <a:pt x="0" y="0"/>
                </a:moveTo>
                <a:lnTo>
                  <a:pt x="0" y="962660"/>
                </a:lnTo>
              </a:path>
            </a:pathLst>
          </a:custGeom>
          <a:ln w="12700">
            <a:solidFill>
              <a:srgbClr val="99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91387" y="195579"/>
            <a:ext cx="7712709" cy="12700"/>
          </a:xfrm>
          <a:custGeom>
            <a:avLst/>
            <a:gdLst/>
            <a:ahLst/>
            <a:cxnLst/>
            <a:rect l="l" t="t" r="r" b="b"/>
            <a:pathLst>
              <a:path w="7712709" h="12700">
                <a:moveTo>
                  <a:pt x="0" y="12700"/>
                </a:moveTo>
                <a:lnTo>
                  <a:pt x="7712456" y="12700"/>
                </a:lnTo>
                <a:lnTo>
                  <a:pt x="7712456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99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397493" y="208788"/>
            <a:ext cx="0" cy="962025"/>
          </a:xfrm>
          <a:custGeom>
            <a:avLst/>
            <a:gdLst/>
            <a:ahLst/>
            <a:cxnLst/>
            <a:rect l="l" t="t" r="r" b="b"/>
            <a:pathLst>
              <a:path h="962025">
                <a:moveTo>
                  <a:pt x="0" y="0"/>
                </a:moveTo>
                <a:lnTo>
                  <a:pt x="0" y="961643"/>
                </a:lnTo>
              </a:path>
            </a:pathLst>
          </a:custGeom>
          <a:ln w="12700">
            <a:solidFill>
              <a:srgbClr val="99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02893" y="237490"/>
            <a:ext cx="708787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800" b="0" i="0" u="heavy" spc="-705" dirty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b="1" i="0" u="heavy" spc="-10" dirty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Bookman Old Style"/>
                <a:cs typeface="Bookman Old Style"/>
              </a:rPr>
              <a:t>Тиждень української писемності</a:t>
            </a:r>
            <a:r>
              <a:rPr sz="2800" b="1" i="0" u="heavy" spc="120" dirty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Bookman Old Style"/>
                <a:cs typeface="Bookman Old Style"/>
              </a:rPr>
              <a:t> </a:t>
            </a:r>
            <a:r>
              <a:rPr sz="2800" b="1" i="0" u="heavy" dirty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Bookman Old Style"/>
                <a:cs typeface="Bookman Old Style"/>
              </a:rPr>
              <a:t>та</a:t>
            </a:r>
            <a:endParaRPr sz="2800">
              <a:latin typeface="Bookman Old Style"/>
              <a:cs typeface="Bookman Old Style"/>
            </a:endParaRPr>
          </a:p>
          <a:p>
            <a:pPr algn="ctr">
              <a:lnSpc>
                <a:spcPct val="100000"/>
              </a:lnSpc>
            </a:pPr>
            <a:r>
              <a:rPr sz="2800" b="0" i="0" u="heavy" spc="-700" dirty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b="1" i="0" u="heavy" spc="-10" dirty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Bookman Old Style"/>
                <a:cs typeface="Bookman Old Style"/>
              </a:rPr>
              <a:t>мови </a:t>
            </a:r>
            <a:r>
              <a:rPr sz="2800" b="1" i="0" u="heavy" spc="-5" dirty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Bookman Old Style"/>
                <a:cs typeface="Bookman Old Style"/>
              </a:rPr>
              <a:t>в</a:t>
            </a:r>
            <a:r>
              <a:rPr sz="2800" b="1" i="0" u="heavy" spc="25" dirty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Bookman Old Style"/>
                <a:cs typeface="Bookman Old Style"/>
              </a:rPr>
              <a:t> </a:t>
            </a:r>
            <a:r>
              <a:rPr sz="2800" b="1" i="0" u="heavy" spc="-10" dirty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Bookman Old Style"/>
                <a:cs typeface="Bookman Old Style"/>
              </a:rPr>
              <a:t>школі</a:t>
            </a:r>
            <a:endParaRPr sz="2800">
              <a:latin typeface="Bookman Old Style"/>
              <a:cs typeface="Bookman Old Style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757671" y="3314700"/>
            <a:ext cx="3101340" cy="0"/>
          </a:xfrm>
          <a:custGeom>
            <a:avLst/>
            <a:gdLst/>
            <a:ahLst/>
            <a:cxnLst/>
            <a:rect l="l" t="t" r="r" b="b"/>
            <a:pathLst>
              <a:path w="3101340">
                <a:moveTo>
                  <a:pt x="0" y="0"/>
                </a:moveTo>
                <a:lnTo>
                  <a:pt x="3101339" y="0"/>
                </a:lnTo>
              </a:path>
            </a:pathLst>
          </a:custGeom>
          <a:ln w="12700">
            <a:solidFill>
              <a:srgbClr val="99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764021" y="1242060"/>
            <a:ext cx="0" cy="2066289"/>
          </a:xfrm>
          <a:custGeom>
            <a:avLst/>
            <a:gdLst/>
            <a:ahLst/>
            <a:cxnLst/>
            <a:rect l="l" t="t" r="r" b="b"/>
            <a:pathLst>
              <a:path h="2066289">
                <a:moveTo>
                  <a:pt x="0" y="0"/>
                </a:moveTo>
                <a:lnTo>
                  <a:pt x="0" y="2066290"/>
                </a:lnTo>
              </a:path>
            </a:pathLst>
          </a:custGeom>
          <a:ln w="12700">
            <a:solidFill>
              <a:srgbClr val="99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57671" y="1235710"/>
            <a:ext cx="3101340" cy="0"/>
          </a:xfrm>
          <a:custGeom>
            <a:avLst/>
            <a:gdLst/>
            <a:ahLst/>
            <a:cxnLst/>
            <a:rect l="l" t="t" r="r" b="b"/>
            <a:pathLst>
              <a:path w="3101340">
                <a:moveTo>
                  <a:pt x="0" y="0"/>
                </a:moveTo>
                <a:lnTo>
                  <a:pt x="3101339" y="0"/>
                </a:lnTo>
              </a:path>
            </a:pathLst>
          </a:custGeom>
          <a:ln w="12700">
            <a:solidFill>
              <a:srgbClr val="99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852661" y="1242567"/>
            <a:ext cx="0" cy="2065655"/>
          </a:xfrm>
          <a:custGeom>
            <a:avLst/>
            <a:gdLst/>
            <a:ahLst/>
            <a:cxnLst/>
            <a:rect l="l" t="t" r="r" b="b"/>
            <a:pathLst>
              <a:path h="2065654">
                <a:moveTo>
                  <a:pt x="0" y="0"/>
                </a:moveTo>
                <a:lnTo>
                  <a:pt x="0" y="2065528"/>
                </a:lnTo>
              </a:path>
            </a:pathLst>
          </a:custGeom>
          <a:ln w="12700">
            <a:solidFill>
              <a:srgbClr val="99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783071" y="3289300"/>
            <a:ext cx="3050540" cy="0"/>
          </a:xfrm>
          <a:custGeom>
            <a:avLst/>
            <a:gdLst/>
            <a:ahLst/>
            <a:cxnLst/>
            <a:rect l="l" t="t" r="r" b="b"/>
            <a:pathLst>
              <a:path w="3050540">
                <a:moveTo>
                  <a:pt x="0" y="0"/>
                </a:moveTo>
                <a:lnTo>
                  <a:pt x="3050539" y="0"/>
                </a:lnTo>
              </a:path>
            </a:pathLst>
          </a:custGeom>
          <a:ln w="12700">
            <a:solidFill>
              <a:srgbClr val="99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789421" y="1267460"/>
            <a:ext cx="0" cy="2015489"/>
          </a:xfrm>
          <a:custGeom>
            <a:avLst/>
            <a:gdLst/>
            <a:ahLst/>
            <a:cxnLst/>
            <a:rect l="l" t="t" r="r" b="b"/>
            <a:pathLst>
              <a:path h="2015489">
                <a:moveTo>
                  <a:pt x="0" y="0"/>
                </a:moveTo>
                <a:lnTo>
                  <a:pt x="0" y="2015490"/>
                </a:lnTo>
              </a:path>
            </a:pathLst>
          </a:custGeom>
          <a:ln w="12700">
            <a:solidFill>
              <a:srgbClr val="99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783071" y="1261110"/>
            <a:ext cx="3050540" cy="0"/>
          </a:xfrm>
          <a:custGeom>
            <a:avLst/>
            <a:gdLst/>
            <a:ahLst/>
            <a:cxnLst/>
            <a:rect l="l" t="t" r="r" b="b"/>
            <a:pathLst>
              <a:path w="3050540">
                <a:moveTo>
                  <a:pt x="0" y="0"/>
                </a:moveTo>
                <a:lnTo>
                  <a:pt x="3050539" y="0"/>
                </a:lnTo>
              </a:path>
            </a:pathLst>
          </a:custGeom>
          <a:ln w="12700">
            <a:solidFill>
              <a:srgbClr val="99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827261" y="1267967"/>
            <a:ext cx="0" cy="2014855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728"/>
                </a:lnTo>
              </a:path>
            </a:pathLst>
          </a:custGeom>
          <a:ln w="12700">
            <a:solidFill>
              <a:srgbClr val="99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8081" y="3332479"/>
            <a:ext cx="0" cy="3157220"/>
          </a:xfrm>
          <a:custGeom>
            <a:avLst/>
            <a:gdLst/>
            <a:ahLst/>
            <a:cxnLst/>
            <a:rect l="l" t="t" r="r" b="b"/>
            <a:pathLst>
              <a:path h="3157220">
                <a:moveTo>
                  <a:pt x="0" y="0"/>
                </a:moveTo>
                <a:lnTo>
                  <a:pt x="0" y="3157220"/>
                </a:lnTo>
              </a:path>
            </a:pathLst>
          </a:custGeom>
          <a:ln w="12700">
            <a:solidFill>
              <a:srgbClr val="99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41731" y="3326129"/>
            <a:ext cx="4756785" cy="0"/>
          </a:xfrm>
          <a:custGeom>
            <a:avLst/>
            <a:gdLst/>
            <a:ahLst/>
            <a:cxnLst/>
            <a:rect l="l" t="t" r="r" b="b"/>
            <a:pathLst>
              <a:path w="4756785">
                <a:moveTo>
                  <a:pt x="0" y="0"/>
                </a:moveTo>
                <a:lnTo>
                  <a:pt x="4756404" y="0"/>
                </a:lnTo>
              </a:path>
            </a:pathLst>
          </a:custGeom>
          <a:ln w="12700">
            <a:solidFill>
              <a:srgbClr val="99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73481" y="3357879"/>
            <a:ext cx="0" cy="3106420"/>
          </a:xfrm>
          <a:custGeom>
            <a:avLst/>
            <a:gdLst/>
            <a:ahLst/>
            <a:cxnLst/>
            <a:rect l="l" t="t" r="r" b="b"/>
            <a:pathLst>
              <a:path h="3106420">
                <a:moveTo>
                  <a:pt x="0" y="0"/>
                </a:moveTo>
                <a:lnTo>
                  <a:pt x="0" y="3106420"/>
                </a:lnTo>
              </a:path>
            </a:pathLst>
          </a:custGeom>
          <a:ln w="12700">
            <a:solidFill>
              <a:srgbClr val="99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67131" y="3351529"/>
            <a:ext cx="4705985" cy="0"/>
          </a:xfrm>
          <a:custGeom>
            <a:avLst/>
            <a:gdLst/>
            <a:ahLst/>
            <a:cxnLst/>
            <a:rect l="l" t="t" r="r" b="b"/>
            <a:pathLst>
              <a:path w="4705985">
                <a:moveTo>
                  <a:pt x="0" y="0"/>
                </a:moveTo>
                <a:lnTo>
                  <a:pt x="4705604" y="0"/>
                </a:lnTo>
              </a:path>
            </a:pathLst>
          </a:custGeom>
          <a:ln w="12700">
            <a:solidFill>
              <a:srgbClr val="99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605528" y="3326129"/>
            <a:ext cx="4253865" cy="0"/>
          </a:xfrm>
          <a:custGeom>
            <a:avLst/>
            <a:gdLst/>
            <a:ahLst/>
            <a:cxnLst/>
            <a:rect l="l" t="t" r="r" b="b"/>
            <a:pathLst>
              <a:path w="4253865">
                <a:moveTo>
                  <a:pt x="0" y="0"/>
                </a:moveTo>
                <a:lnTo>
                  <a:pt x="4253483" y="0"/>
                </a:lnTo>
              </a:path>
            </a:pathLst>
          </a:custGeom>
          <a:ln w="12700">
            <a:solidFill>
              <a:srgbClr val="99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852661" y="3331971"/>
            <a:ext cx="0" cy="3182620"/>
          </a:xfrm>
          <a:custGeom>
            <a:avLst/>
            <a:gdLst/>
            <a:ahLst/>
            <a:cxnLst/>
            <a:rect l="l" t="t" r="r" b="b"/>
            <a:pathLst>
              <a:path h="3182620">
                <a:moveTo>
                  <a:pt x="0" y="0"/>
                </a:moveTo>
                <a:lnTo>
                  <a:pt x="0" y="3182620"/>
                </a:lnTo>
              </a:path>
            </a:pathLst>
          </a:custGeom>
          <a:ln w="12700">
            <a:solidFill>
              <a:srgbClr val="99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630928" y="3351529"/>
            <a:ext cx="4203065" cy="0"/>
          </a:xfrm>
          <a:custGeom>
            <a:avLst/>
            <a:gdLst/>
            <a:ahLst/>
            <a:cxnLst/>
            <a:rect l="l" t="t" r="r" b="b"/>
            <a:pathLst>
              <a:path w="4203065">
                <a:moveTo>
                  <a:pt x="0" y="0"/>
                </a:moveTo>
                <a:lnTo>
                  <a:pt x="4202683" y="0"/>
                </a:lnTo>
              </a:path>
            </a:pathLst>
          </a:custGeom>
          <a:ln w="12700">
            <a:solidFill>
              <a:srgbClr val="99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827261" y="3357371"/>
            <a:ext cx="0" cy="3131820"/>
          </a:xfrm>
          <a:custGeom>
            <a:avLst/>
            <a:gdLst/>
            <a:ahLst/>
            <a:cxnLst/>
            <a:rect l="l" t="t" r="r" b="b"/>
            <a:pathLst>
              <a:path h="3131820">
                <a:moveTo>
                  <a:pt x="0" y="0"/>
                </a:moveTo>
                <a:lnTo>
                  <a:pt x="0" y="3131820"/>
                </a:lnTo>
              </a:path>
            </a:pathLst>
          </a:custGeom>
          <a:ln w="12700">
            <a:solidFill>
              <a:srgbClr val="99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41731" y="3498850"/>
            <a:ext cx="3101340" cy="0"/>
          </a:xfrm>
          <a:custGeom>
            <a:avLst/>
            <a:gdLst/>
            <a:ahLst/>
            <a:cxnLst/>
            <a:rect l="l" t="t" r="r" b="b"/>
            <a:pathLst>
              <a:path w="3101340">
                <a:moveTo>
                  <a:pt x="0" y="0"/>
                </a:moveTo>
                <a:lnTo>
                  <a:pt x="3101340" y="0"/>
                </a:lnTo>
              </a:path>
            </a:pathLst>
          </a:custGeom>
          <a:ln w="12700">
            <a:solidFill>
              <a:srgbClr val="99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48081" y="1170939"/>
            <a:ext cx="0" cy="2321560"/>
          </a:xfrm>
          <a:custGeom>
            <a:avLst/>
            <a:gdLst/>
            <a:ahLst/>
            <a:cxnLst/>
            <a:rect l="l" t="t" r="r" b="b"/>
            <a:pathLst>
              <a:path h="2321560">
                <a:moveTo>
                  <a:pt x="0" y="0"/>
                </a:moveTo>
                <a:lnTo>
                  <a:pt x="0" y="2321560"/>
                </a:lnTo>
              </a:path>
            </a:pathLst>
          </a:custGeom>
          <a:ln w="12700">
            <a:solidFill>
              <a:srgbClr val="99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41731" y="1164589"/>
            <a:ext cx="3101340" cy="0"/>
          </a:xfrm>
          <a:custGeom>
            <a:avLst/>
            <a:gdLst/>
            <a:ahLst/>
            <a:cxnLst/>
            <a:rect l="l" t="t" r="r" b="b"/>
            <a:pathLst>
              <a:path w="3101340">
                <a:moveTo>
                  <a:pt x="0" y="0"/>
                </a:moveTo>
                <a:lnTo>
                  <a:pt x="3101340" y="0"/>
                </a:lnTo>
              </a:path>
            </a:pathLst>
          </a:custGeom>
          <a:ln w="12700">
            <a:solidFill>
              <a:srgbClr val="99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67131" y="3473450"/>
            <a:ext cx="3050540" cy="0"/>
          </a:xfrm>
          <a:custGeom>
            <a:avLst/>
            <a:gdLst/>
            <a:ahLst/>
            <a:cxnLst/>
            <a:rect l="l" t="t" r="r" b="b"/>
            <a:pathLst>
              <a:path w="3050540">
                <a:moveTo>
                  <a:pt x="0" y="0"/>
                </a:moveTo>
                <a:lnTo>
                  <a:pt x="3050540" y="0"/>
                </a:lnTo>
              </a:path>
            </a:pathLst>
          </a:custGeom>
          <a:ln w="12700">
            <a:solidFill>
              <a:srgbClr val="99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73481" y="1196339"/>
            <a:ext cx="0" cy="2270760"/>
          </a:xfrm>
          <a:custGeom>
            <a:avLst/>
            <a:gdLst/>
            <a:ahLst/>
            <a:cxnLst/>
            <a:rect l="l" t="t" r="r" b="b"/>
            <a:pathLst>
              <a:path h="2270760">
                <a:moveTo>
                  <a:pt x="0" y="0"/>
                </a:moveTo>
                <a:lnTo>
                  <a:pt x="0" y="2270760"/>
                </a:lnTo>
              </a:path>
            </a:pathLst>
          </a:custGeom>
          <a:ln w="12700">
            <a:solidFill>
              <a:srgbClr val="99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67131" y="1189989"/>
            <a:ext cx="3050540" cy="0"/>
          </a:xfrm>
          <a:custGeom>
            <a:avLst/>
            <a:gdLst/>
            <a:ahLst/>
            <a:cxnLst/>
            <a:rect l="l" t="t" r="r" b="b"/>
            <a:pathLst>
              <a:path w="3050540">
                <a:moveTo>
                  <a:pt x="0" y="0"/>
                </a:moveTo>
                <a:lnTo>
                  <a:pt x="3050540" y="0"/>
                </a:lnTo>
              </a:path>
            </a:pathLst>
          </a:custGeom>
          <a:ln w="12700">
            <a:solidFill>
              <a:srgbClr val="99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2488F450-A1A1-4932-B6E0-73A65A2459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150" y="1786629"/>
            <a:ext cx="2938271" cy="29923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932A5676-CD7D-4D3B-81A8-AE59F5FAC2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085">
            <a:off x="5879667" y="1277481"/>
            <a:ext cx="3076322" cy="4869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76702949-4D85-4312-A398-7FA7C78973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66" y="1235710"/>
            <a:ext cx="2592934" cy="49530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8B810D6-F1EB-4799-A017-28B032D3BE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3658">
            <a:off x="2801619" y="613928"/>
            <a:ext cx="3540760" cy="25908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E3A7240-377F-46AD-870E-0A1315775E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3704">
            <a:off x="1113784" y="3289302"/>
            <a:ext cx="3827779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B7469E5-B99E-474F-A050-E0B36E732C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1229">
            <a:off x="5043170" y="3635497"/>
            <a:ext cx="3106420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31975" y="691895"/>
            <a:ext cx="6553200" cy="55001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r>
              <a:rPr lang="uk-UA" dirty="0"/>
              <a:t>				</a:t>
            </a:r>
          </a:p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463540" y="4347971"/>
            <a:ext cx="1749552" cy="7741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50553" y="4549532"/>
            <a:ext cx="1331525" cy="3284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932170" y="4834763"/>
            <a:ext cx="879348" cy="2869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19808" y="5161407"/>
            <a:ext cx="424323" cy="1689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EF5FF76-3E39-4B7A-8137-0A0E477086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9261">
            <a:off x="1979405" y="3261207"/>
            <a:ext cx="1553232" cy="24201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8A1403A-E7F4-4005-96B5-1A3D10DD0F3E}"/>
              </a:ext>
            </a:extLst>
          </p:cNvPr>
          <p:cNvSpPr txBox="1"/>
          <p:nvPr/>
        </p:nvSpPr>
        <p:spPr>
          <a:xfrm rot="21156041">
            <a:off x="5449688" y="3246894"/>
            <a:ext cx="15294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i="1" dirty="0">
                <a:solidFill>
                  <a:srgbClr val="AB6C8C"/>
                </a:solidFill>
              </a:rPr>
              <a:t>Максимчук</a:t>
            </a:r>
          </a:p>
          <a:p>
            <a:r>
              <a:rPr lang="uk-UA" sz="2000" b="1" i="1" dirty="0">
                <a:solidFill>
                  <a:srgbClr val="AB6C8C"/>
                </a:solidFill>
              </a:rPr>
              <a:t>Оксана </a:t>
            </a:r>
          </a:p>
          <a:p>
            <a:r>
              <a:rPr lang="uk-UA" sz="2000" b="1" i="1" dirty="0">
                <a:solidFill>
                  <a:srgbClr val="AB6C8C"/>
                </a:solidFill>
              </a:rPr>
              <a:t>Миколаївна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76755" y="981455"/>
            <a:ext cx="6336791" cy="48356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155565" y="1114806"/>
            <a:ext cx="2261235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i="0" u="heavy" spc="-645" dirty="0">
                <a:uFill>
                  <a:solidFill>
                    <a:srgbClr val="993366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600" u="heavy" dirty="0">
                <a:uFill>
                  <a:solidFill>
                    <a:srgbClr val="993366"/>
                  </a:solidFill>
                </a:uFill>
              </a:rPr>
              <a:t>Життєва</a:t>
            </a:r>
            <a:r>
              <a:rPr sz="2600" u="heavy" spc="-95" dirty="0">
                <a:uFill>
                  <a:solidFill>
                    <a:srgbClr val="993366"/>
                  </a:solidFill>
                </a:uFill>
              </a:rPr>
              <a:t> </a:t>
            </a:r>
            <a:r>
              <a:rPr sz="2600" u="heavy" dirty="0">
                <a:uFill>
                  <a:solidFill>
                    <a:srgbClr val="993366"/>
                  </a:solidFill>
                </a:uFill>
              </a:rPr>
              <a:t>позиція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41519" y="1622552"/>
            <a:ext cx="2297430" cy="2952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9400" marR="270510" indent="1270" algn="ctr">
              <a:lnSpc>
                <a:spcPct val="100000"/>
              </a:lnSpc>
              <a:spcBef>
                <a:spcPts val="100"/>
              </a:spcBef>
            </a:pPr>
            <a:r>
              <a:rPr sz="2400" b="1" i="1" dirty="0">
                <a:solidFill>
                  <a:srgbClr val="0000FF"/>
                </a:solidFill>
                <a:latin typeface="Monotype Corsiva"/>
                <a:cs typeface="Monotype Corsiva"/>
              </a:rPr>
              <a:t>Коли </a:t>
            </a:r>
            <a:r>
              <a:rPr sz="2400" b="1" i="1" spc="-5" dirty="0">
                <a:solidFill>
                  <a:srgbClr val="0000FF"/>
                </a:solidFill>
                <a:latin typeface="Monotype Corsiva"/>
                <a:cs typeface="Monotype Corsiva"/>
              </a:rPr>
              <a:t>життя  </a:t>
            </a:r>
            <a:r>
              <a:rPr sz="2400" b="1" i="1" dirty="0">
                <a:solidFill>
                  <a:srgbClr val="0000FF"/>
                </a:solidFill>
                <a:latin typeface="Monotype Corsiva"/>
                <a:cs typeface="Monotype Corsiva"/>
              </a:rPr>
              <a:t>дає тобі</a:t>
            </a:r>
            <a:r>
              <a:rPr sz="2400" b="1" i="1" spc="-135" dirty="0">
                <a:solidFill>
                  <a:srgbClr val="0000FF"/>
                </a:solidFill>
                <a:latin typeface="Monotype Corsiva"/>
                <a:cs typeface="Monotype Corsiva"/>
              </a:rPr>
              <a:t> </a:t>
            </a:r>
            <a:r>
              <a:rPr sz="2400" b="1" i="1" dirty="0">
                <a:solidFill>
                  <a:srgbClr val="0000FF"/>
                </a:solidFill>
                <a:latin typeface="Monotype Corsiva"/>
                <a:cs typeface="Monotype Corsiva"/>
              </a:rPr>
              <a:t>сотню  </a:t>
            </a:r>
            <a:r>
              <a:rPr sz="2400" b="1" i="1" spc="-5" dirty="0">
                <a:solidFill>
                  <a:srgbClr val="0000FF"/>
                </a:solidFill>
                <a:latin typeface="Monotype Corsiva"/>
                <a:cs typeface="Monotype Corsiva"/>
              </a:rPr>
              <a:t>приводів,</a:t>
            </a:r>
            <a:endParaRPr sz="2400" dirty="0">
              <a:latin typeface="Monotype Corsiva"/>
              <a:cs typeface="Monotype Corsiva"/>
            </a:endParaRPr>
          </a:p>
          <a:p>
            <a:pPr marL="279400" marR="203200" algn="ctr">
              <a:lnSpc>
                <a:spcPct val="100000"/>
              </a:lnSpc>
            </a:pPr>
            <a:r>
              <a:rPr sz="2400" b="1" i="1" dirty="0">
                <a:solidFill>
                  <a:srgbClr val="0000FF"/>
                </a:solidFill>
                <a:latin typeface="Monotype Corsiva"/>
                <a:cs typeface="Monotype Corsiva"/>
              </a:rPr>
              <a:t>щоб</a:t>
            </a:r>
            <a:r>
              <a:rPr sz="2400" b="1" i="1" spc="-120" dirty="0">
                <a:solidFill>
                  <a:srgbClr val="0000FF"/>
                </a:solidFill>
                <a:latin typeface="Monotype Corsiva"/>
                <a:cs typeface="Monotype Corsiva"/>
              </a:rPr>
              <a:t> </a:t>
            </a:r>
            <a:r>
              <a:rPr sz="2400" b="1" i="1" dirty="0">
                <a:solidFill>
                  <a:srgbClr val="0000FF"/>
                </a:solidFill>
                <a:latin typeface="Monotype Corsiva"/>
                <a:cs typeface="Monotype Corsiva"/>
              </a:rPr>
              <a:t>заплакати,  покажи</a:t>
            </a:r>
            <a:r>
              <a:rPr sz="2400" b="1" i="1" spc="-85" dirty="0">
                <a:solidFill>
                  <a:srgbClr val="0000FF"/>
                </a:solidFill>
                <a:latin typeface="Monotype Corsiva"/>
                <a:cs typeface="Monotype Corsiva"/>
              </a:rPr>
              <a:t> </a:t>
            </a:r>
            <a:r>
              <a:rPr sz="2400" b="1" i="1" dirty="0">
                <a:solidFill>
                  <a:srgbClr val="0000FF"/>
                </a:solidFill>
                <a:latin typeface="Monotype Corsiva"/>
                <a:cs typeface="Monotype Corsiva"/>
              </a:rPr>
              <a:t>йому,</a:t>
            </a:r>
            <a:endParaRPr sz="2400" dirty="0">
              <a:latin typeface="Monotype Corsiva"/>
              <a:cs typeface="Monotype Corsiva"/>
            </a:endParaRPr>
          </a:p>
          <a:p>
            <a:pPr marL="73025" marR="64135" algn="ctr">
              <a:lnSpc>
                <a:spcPct val="100000"/>
              </a:lnSpc>
            </a:pPr>
            <a:r>
              <a:rPr sz="2400" b="1" i="1" dirty="0">
                <a:solidFill>
                  <a:srgbClr val="0000FF"/>
                </a:solidFill>
                <a:latin typeface="Monotype Corsiva"/>
                <a:cs typeface="Monotype Corsiva"/>
              </a:rPr>
              <a:t>що </a:t>
            </a:r>
            <a:r>
              <a:rPr sz="2400" b="1" i="1" spc="-5" dirty="0">
                <a:solidFill>
                  <a:srgbClr val="0000FF"/>
                </a:solidFill>
                <a:latin typeface="Monotype Corsiva"/>
                <a:cs typeface="Monotype Corsiva"/>
              </a:rPr>
              <a:t>в </a:t>
            </a:r>
            <a:r>
              <a:rPr sz="2400" b="1" i="1" dirty="0">
                <a:solidFill>
                  <a:srgbClr val="0000FF"/>
                </a:solidFill>
                <a:latin typeface="Monotype Corsiva"/>
                <a:cs typeface="Monotype Corsiva"/>
              </a:rPr>
              <a:t>тебе </a:t>
            </a:r>
            <a:r>
              <a:rPr sz="2400" b="1" i="1" spc="-5" dirty="0">
                <a:solidFill>
                  <a:srgbClr val="0000FF"/>
                </a:solidFill>
                <a:latin typeface="Monotype Corsiva"/>
                <a:cs typeface="Monotype Corsiva"/>
              </a:rPr>
              <a:t>є</a:t>
            </a:r>
            <a:r>
              <a:rPr sz="2400" b="1" i="1" spc="-145" dirty="0">
                <a:solidFill>
                  <a:srgbClr val="0000FF"/>
                </a:solidFill>
                <a:latin typeface="Monotype Corsiva"/>
                <a:cs typeface="Monotype Corsiva"/>
              </a:rPr>
              <a:t> </a:t>
            </a:r>
            <a:r>
              <a:rPr sz="2400" b="1" i="1" dirty="0">
                <a:solidFill>
                  <a:srgbClr val="0000FF"/>
                </a:solidFill>
                <a:latin typeface="Monotype Corsiva"/>
                <a:cs typeface="Monotype Corsiva"/>
              </a:rPr>
              <a:t>тисяча  </a:t>
            </a:r>
            <a:r>
              <a:rPr sz="2400" b="1" i="1" spc="-5" dirty="0">
                <a:solidFill>
                  <a:srgbClr val="0000FF"/>
                </a:solidFill>
                <a:latin typeface="Monotype Corsiva"/>
                <a:cs typeface="Monotype Corsiva"/>
              </a:rPr>
              <a:t>приводів,</a:t>
            </a:r>
            <a:endParaRPr sz="2400" dirty="0">
              <a:latin typeface="Monotype Corsiva"/>
              <a:cs typeface="Monotype Corsiva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400" b="1" i="1" dirty="0">
                <a:solidFill>
                  <a:srgbClr val="0000FF"/>
                </a:solidFill>
                <a:latin typeface="Monotype Corsiva"/>
                <a:cs typeface="Monotype Corsiva"/>
              </a:rPr>
              <a:t>щоб</a:t>
            </a:r>
            <a:r>
              <a:rPr sz="2400" b="1" i="1" spc="-60" dirty="0">
                <a:solidFill>
                  <a:srgbClr val="0000FF"/>
                </a:solidFill>
                <a:latin typeface="Monotype Corsiva"/>
                <a:cs typeface="Monotype Corsiva"/>
              </a:rPr>
              <a:t> </a:t>
            </a:r>
            <a:r>
              <a:rPr sz="2400" b="1" i="1" spc="-5" dirty="0">
                <a:solidFill>
                  <a:srgbClr val="0000FF"/>
                </a:solidFill>
                <a:latin typeface="Monotype Corsiva"/>
                <a:cs typeface="Monotype Corsiva"/>
              </a:rPr>
              <a:t>посміхнутися!!</a:t>
            </a:r>
            <a:endParaRPr sz="2400" dirty="0">
              <a:latin typeface="Monotype Corsiva"/>
              <a:cs typeface="Monotype Corsiv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69948" y="4756150"/>
            <a:ext cx="2257425" cy="0"/>
          </a:xfrm>
          <a:custGeom>
            <a:avLst/>
            <a:gdLst/>
            <a:ahLst/>
            <a:cxnLst/>
            <a:rect l="l" t="t" r="r" b="b"/>
            <a:pathLst>
              <a:path w="2257425">
                <a:moveTo>
                  <a:pt x="0" y="0"/>
                </a:moveTo>
                <a:lnTo>
                  <a:pt x="2257043" y="0"/>
                </a:lnTo>
              </a:path>
            </a:pathLst>
          </a:custGeom>
          <a:ln w="12700">
            <a:solidFill>
              <a:srgbClr val="993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76298" y="1531619"/>
            <a:ext cx="0" cy="3218180"/>
          </a:xfrm>
          <a:custGeom>
            <a:avLst/>
            <a:gdLst/>
            <a:ahLst/>
            <a:cxnLst/>
            <a:rect l="l" t="t" r="r" b="b"/>
            <a:pathLst>
              <a:path h="3218179">
                <a:moveTo>
                  <a:pt x="0" y="0"/>
                </a:moveTo>
                <a:lnTo>
                  <a:pt x="0" y="3218180"/>
                </a:lnTo>
              </a:path>
            </a:pathLst>
          </a:custGeom>
          <a:ln w="12700">
            <a:solidFill>
              <a:srgbClr val="993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69948" y="1525269"/>
            <a:ext cx="2257425" cy="0"/>
          </a:xfrm>
          <a:custGeom>
            <a:avLst/>
            <a:gdLst/>
            <a:ahLst/>
            <a:cxnLst/>
            <a:rect l="l" t="t" r="r" b="b"/>
            <a:pathLst>
              <a:path w="2257425">
                <a:moveTo>
                  <a:pt x="0" y="0"/>
                </a:moveTo>
                <a:lnTo>
                  <a:pt x="2257043" y="0"/>
                </a:lnTo>
              </a:path>
            </a:pathLst>
          </a:custGeom>
          <a:ln w="12700">
            <a:solidFill>
              <a:srgbClr val="993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20641" y="1532127"/>
            <a:ext cx="0" cy="3218180"/>
          </a:xfrm>
          <a:custGeom>
            <a:avLst/>
            <a:gdLst/>
            <a:ahLst/>
            <a:cxnLst/>
            <a:rect l="l" t="t" r="r" b="b"/>
            <a:pathLst>
              <a:path h="3218179">
                <a:moveTo>
                  <a:pt x="0" y="0"/>
                </a:moveTo>
                <a:lnTo>
                  <a:pt x="0" y="3217672"/>
                </a:lnTo>
              </a:path>
            </a:pathLst>
          </a:custGeom>
          <a:ln w="12700">
            <a:solidFill>
              <a:srgbClr val="993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95348" y="4730750"/>
            <a:ext cx="2206625" cy="0"/>
          </a:xfrm>
          <a:custGeom>
            <a:avLst/>
            <a:gdLst/>
            <a:ahLst/>
            <a:cxnLst/>
            <a:rect l="l" t="t" r="r" b="b"/>
            <a:pathLst>
              <a:path w="2206625">
                <a:moveTo>
                  <a:pt x="0" y="0"/>
                </a:moveTo>
                <a:lnTo>
                  <a:pt x="2206243" y="0"/>
                </a:lnTo>
              </a:path>
            </a:pathLst>
          </a:custGeom>
          <a:ln w="12700">
            <a:solidFill>
              <a:srgbClr val="993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01698" y="1557019"/>
            <a:ext cx="0" cy="3167380"/>
          </a:xfrm>
          <a:custGeom>
            <a:avLst/>
            <a:gdLst/>
            <a:ahLst/>
            <a:cxnLst/>
            <a:rect l="l" t="t" r="r" b="b"/>
            <a:pathLst>
              <a:path h="3167379">
                <a:moveTo>
                  <a:pt x="0" y="0"/>
                </a:moveTo>
                <a:lnTo>
                  <a:pt x="0" y="3167380"/>
                </a:lnTo>
              </a:path>
            </a:pathLst>
          </a:custGeom>
          <a:ln w="12700">
            <a:solidFill>
              <a:srgbClr val="993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95348" y="1550669"/>
            <a:ext cx="2206625" cy="0"/>
          </a:xfrm>
          <a:custGeom>
            <a:avLst/>
            <a:gdLst/>
            <a:ahLst/>
            <a:cxnLst/>
            <a:rect l="l" t="t" r="r" b="b"/>
            <a:pathLst>
              <a:path w="2206625">
                <a:moveTo>
                  <a:pt x="0" y="0"/>
                </a:moveTo>
                <a:lnTo>
                  <a:pt x="2206243" y="0"/>
                </a:lnTo>
              </a:path>
            </a:pathLst>
          </a:custGeom>
          <a:ln w="12700">
            <a:solidFill>
              <a:srgbClr val="993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95241" y="1557527"/>
            <a:ext cx="0" cy="3167380"/>
          </a:xfrm>
          <a:custGeom>
            <a:avLst/>
            <a:gdLst/>
            <a:ahLst/>
            <a:cxnLst/>
            <a:rect l="l" t="t" r="r" b="b"/>
            <a:pathLst>
              <a:path h="3167379">
                <a:moveTo>
                  <a:pt x="0" y="0"/>
                </a:moveTo>
                <a:lnTo>
                  <a:pt x="0" y="3166872"/>
                </a:lnTo>
              </a:path>
            </a:pathLst>
          </a:custGeom>
          <a:ln w="12700">
            <a:solidFill>
              <a:srgbClr val="993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1E7BEE5-07E4-4CB7-8807-AF25DC4522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098" y="1550669"/>
            <a:ext cx="2142739" cy="319912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76765" y="1011174"/>
            <a:ext cx="6336791" cy="48356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37809" y="1114806"/>
            <a:ext cx="1729739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i="0" u="heavy" spc="-645" dirty="0">
                <a:uFill>
                  <a:solidFill>
                    <a:srgbClr val="993366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600" u="heavy" dirty="0">
                <a:uFill>
                  <a:solidFill>
                    <a:srgbClr val="993366"/>
                  </a:solidFill>
                </a:uFill>
              </a:rPr>
              <a:t>Особисті</a:t>
            </a:r>
            <a:r>
              <a:rPr sz="2600" u="heavy" spc="-110" dirty="0">
                <a:uFill>
                  <a:solidFill>
                    <a:srgbClr val="993366"/>
                  </a:solidFill>
                </a:uFill>
              </a:rPr>
              <a:t> </a:t>
            </a:r>
            <a:r>
              <a:rPr sz="2600" u="heavy" spc="5" dirty="0">
                <a:uFill>
                  <a:solidFill>
                    <a:srgbClr val="993366"/>
                  </a:solidFill>
                </a:uFill>
              </a:rPr>
              <a:t>дані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81601" y="1657601"/>
            <a:ext cx="2485634" cy="24365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heavy" spc="-295" dirty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200" b="1" i="1" u="heavy" spc="-5" dirty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cs typeface="Arial"/>
              </a:rPr>
              <a:t>Дата</a:t>
            </a:r>
            <a:r>
              <a:rPr sz="1200" b="1" i="1" u="heavy" spc="-20" dirty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cs typeface="Arial"/>
              </a:rPr>
              <a:t> </a:t>
            </a:r>
            <a:r>
              <a:rPr sz="1200" b="1" i="1" u="heavy" spc="-5" dirty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cs typeface="Arial"/>
              </a:rPr>
              <a:t>народження</a:t>
            </a:r>
            <a:endParaRPr sz="1200" dirty="0">
              <a:latin typeface="Arial"/>
              <a:cs typeface="Arial"/>
            </a:endParaRPr>
          </a:p>
          <a:p>
            <a:pPr marL="55880">
              <a:lnSpc>
                <a:spcPct val="100000"/>
              </a:lnSpc>
            </a:pPr>
            <a:r>
              <a:rPr lang="uk-UA" sz="1200" b="1" i="1" dirty="0">
                <a:solidFill>
                  <a:srgbClr val="000099"/>
                </a:solidFill>
                <a:latin typeface="Arial"/>
                <a:cs typeface="Arial"/>
              </a:rPr>
              <a:t>6</a:t>
            </a:r>
            <a:r>
              <a:rPr sz="1200" b="1" i="1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uk-UA" sz="1200" b="1" i="1" spc="-5" dirty="0">
                <a:solidFill>
                  <a:srgbClr val="000099"/>
                </a:solidFill>
                <a:latin typeface="Arial"/>
                <a:cs typeface="Arial"/>
              </a:rPr>
              <a:t>листопада</a:t>
            </a:r>
            <a:r>
              <a:rPr sz="1200" b="1" i="1" spc="-5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000099"/>
                </a:solidFill>
                <a:latin typeface="Arial"/>
                <a:cs typeface="Arial"/>
              </a:rPr>
              <a:t>19</a:t>
            </a:r>
            <a:r>
              <a:rPr lang="uk-UA" sz="1200" b="1" i="1" dirty="0">
                <a:solidFill>
                  <a:srgbClr val="000099"/>
                </a:solidFill>
                <a:latin typeface="Arial"/>
                <a:cs typeface="Arial"/>
              </a:rPr>
              <a:t>67</a:t>
            </a:r>
            <a:r>
              <a:rPr sz="1200" b="1" i="1" spc="-45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1200" b="1" i="1" spc="-5" dirty="0">
                <a:solidFill>
                  <a:srgbClr val="000099"/>
                </a:solidFill>
                <a:latin typeface="Arial"/>
                <a:cs typeface="Arial"/>
              </a:rPr>
              <a:t>РОКУ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u="heavy" spc="-295" dirty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200" b="1" i="1" u="heavy" dirty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cs typeface="Arial"/>
              </a:rPr>
              <a:t>Освіта</a:t>
            </a:r>
            <a:endParaRPr sz="1200" dirty="0">
              <a:latin typeface="Arial"/>
              <a:cs typeface="Arial"/>
            </a:endParaRPr>
          </a:p>
          <a:p>
            <a:pPr marL="55880">
              <a:lnSpc>
                <a:spcPct val="100000"/>
              </a:lnSpc>
            </a:pPr>
            <a:r>
              <a:rPr sz="1200" b="1" i="1" spc="-5" dirty="0">
                <a:solidFill>
                  <a:srgbClr val="000099"/>
                </a:solidFill>
                <a:latin typeface="Arial"/>
                <a:cs typeface="Arial"/>
              </a:rPr>
              <a:t>вища, </a:t>
            </a:r>
            <a:r>
              <a:rPr sz="1200" b="1" i="1" dirty="0">
                <a:solidFill>
                  <a:srgbClr val="000099"/>
                </a:solidFill>
                <a:latin typeface="Arial"/>
                <a:cs typeface="Arial"/>
              </a:rPr>
              <a:t>у </a:t>
            </a:r>
            <a:r>
              <a:rPr lang="uk-UA" sz="1200" b="1" i="1" dirty="0">
                <a:solidFill>
                  <a:srgbClr val="000099"/>
                </a:solidFill>
                <a:latin typeface="Arial"/>
                <a:cs typeface="Arial"/>
              </a:rPr>
              <a:t>2009</a:t>
            </a:r>
            <a:r>
              <a:rPr sz="1200" b="1" i="1" dirty="0">
                <a:solidFill>
                  <a:srgbClr val="000099"/>
                </a:solidFill>
                <a:latin typeface="Arial"/>
                <a:cs typeface="Arial"/>
              </a:rPr>
              <a:t> році</a:t>
            </a:r>
            <a:r>
              <a:rPr sz="1200" b="1" i="1" spc="-6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1200" b="1" i="1" spc="-5" dirty="0">
                <a:solidFill>
                  <a:srgbClr val="000099"/>
                </a:solidFill>
                <a:latin typeface="Arial"/>
                <a:cs typeface="Arial"/>
              </a:rPr>
              <a:t>закінчила</a:t>
            </a:r>
            <a:endParaRPr sz="1200" dirty="0">
              <a:latin typeface="Arial"/>
              <a:cs typeface="Arial"/>
            </a:endParaRPr>
          </a:p>
          <a:p>
            <a:pPr marL="13335" marR="207010">
              <a:lnSpc>
                <a:spcPct val="100000"/>
              </a:lnSpc>
              <a:spcBef>
                <a:spcPts val="5"/>
              </a:spcBef>
            </a:pPr>
            <a:r>
              <a:rPr lang="uk-UA" sz="1200" b="1" i="1" dirty="0">
                <a:solidFill>
                  <a:srgbClr val="000099"/>
                </a:solidFill>
                <a:latin typeface="Arial"/>
                <a:cs typeface="Arial"/>
              </a:rPr>
              <a:t>Рівненський</a:t>
            </a:r>
            <a:r>
              <a:rPr sz="1200" b="1" i="1" spc="-65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1200" b="1" i="1" spc="-5" dirty="0" err="1">
                <a:solidFill>
                  <a:srgbClr val="000099"/>
                </a:solidFill>
                <a:latin typeface="Arial"/>
                <a:cs typeface="Arial"/>
              </a:rPr>
              <a:t>педагогічний</a:t>
            </a:r>
            <a:r>
              <a:rPr lang="uk-UA" sz="1200" b="1" i="1" spc="-5" dirty="0">
                <a:solidFill>
                  <a:srgbClr val="000099"/>
                </a:solidFill>
                <a:latin typeface="Arial"/>
                <a:cs typeface="Arial"/>
              </a:rPr>
              <a:t> університет</a:t>
            </a:r>
            <a:r>
              <a:rPr sz="1200" b="1" i="1" spc="-5" dirty="0">
                <a:solidFill>
                  <a:srgbClr val="000099"/>
                </a:solidFill>
                <a:latin typeface="Arial"/>
                <a:cs typeface="Arial"/>
              </a:rPr>
              <a:t>, </a:t>
            </a:r>
            <a:r>
              <a:rPr sz="1200" b="1" i="1" spc="-10" dirty="0">
                <a:solidFill>
                  <a:srgbClr val="000099"/>
                </a:solidFill>
                <a:latin typeface="Arial"/>
                <a:cs typeface="Arial"/>
              </a:rPr>
              <a:t>факультет  </a:t>
            </a:r>
            <a:r>
              <a:rPr sz="1200" b="1" i="1" dirty="0">
                <a:solidFill>
                  <a:srgbClr val="000099"/>
                </a:solidFill>
                <a:latin typeface="Arial"/>
                <a:cs typeface="Arial"/>
              </a:rPr>
              <a:t>української</a:t>
            </a:r>
            <a:r>
              <a:rPr sz="1200" b="1" i="1" spc="-10" dirty="0">
                <a:solidFill>
                  <a:srgbClr val="000099"/>
                </a:solidFill>
                <a:latin typeface="Arial"/>
                <a:cs typeface="Arial"/>
              </a:rPr>
              <a:t> філології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 dirty="0">
              <a:latin typeface="Times New Roman"/>
              <a:cs typeface="Times New Roman"/>
            </a:endParaRPr>
          </a:p>
          <a:p>
            <a:pPr marL="13335" marR="61594" indent="-1270" algn="just">
              <a:lnSpc>
                <a:spcPct val="100000"/>
              </a:lnSpc>
            </a:pPr>
            <a:r>
              <a:rPr sz="1200" u="heavy" spc="-295" dirty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200" b="1" i="1" u="heavy" spc="-5" dirty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cs typeface="Arial"/>
              </a:rPr>
              <a:t>Спеціальність за освітою </a:t>
            </a:r>
            <a:r>
              <a:rPr sz="1200" b="1" i="1" spc="-5" dirty="0">
                <a:solidFill>
                  <a:srgbClr val="000099"/>
                </a:solidFill>
                <a:latin typeface="Arial"/>
                <a:cs typeface="Arial"/>
              </a:rPr>
              <a:t> учитель </a:t>
            </a:r>
            <a:r>
              <a:rPr sz="1200" b="1" i="1" dirty="0">
                <a:solidFill>
                  <a:srgbClr val="000099"/>
                </a:solidFill>
                <a:latin typeface="Arial"/>
                <a:cs typeface="Arial"/>
              </a:rPr>
              <a:t>української </a:t>
            </a:r>
            <a:r>
              <a:rPr sz="1200" b="1" i="1" spc="-5" dirty="0">
                <a:solidFill>
                  <a:srgbClr val="000099"/>
                </a:solidFill>
                <a:latin typeface="Arial"/>
                <a:cs typeface="Arial"/>
              </a:rPr>
              <a:t>мови  та</a:t>
            </a:r>
            <a:r>
              <a:rPr sz="1200" b="1" i="1" spc="-1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1200" b="1" i="1" spc="-5" dirty="0">
                <a:solidFill>
                  <a:srgbClr val="000099"/>
                </a:solidFill>
                <a:latin typeface="Arial"/>
                <a:cs typeface="Arial"/>
              </a:rPr>
              <a:t>літератури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endParaRPr sz="1250" dirty="0">
              <a:latin typeface="Times New Roman"/>
              <a:cs typeface="Times New Roman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9E53AC32-EE0D-41B8-997E-9670B54ABE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323" y="1325943"/>
            <a:ext cx="1882139" cy="343534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76755" y="981455"/>
            <a:ext cx="6336791" cy="48356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54167" y="1344167"/>
            <a:ext cx="2109216" cy="7863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67528" y="1801367"/>
            <a:ext cx="1609344" cy="579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530596" y="1856232"/>
            <a:ext cx="1283207" cy="7863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43955" y="2313432"/>
            <a:ext cx="856488" cy="579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50891" y="2282951"/>
            <a:ext cx="2987040" cy="7863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79847" y="2795016"/>
            <a:ext cx="2662428" cy="78638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96255" y="3307079"/>
            <a:ext cx="2225040" cy="7863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95315" y="3819144"/>
            <a:ext cx="1955291" cy="78638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96028" y="4331208"/>
            <a:ext cx="2752344" cy="78638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003672" y="1313205"/>
            <a:ext cx="2599055" cy="352552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R="280670" algn="ctr">
              <a:lnSpc>
                <a:spcPct val="100000"/>
              </a:lnSpc>
              <a:spcBef>
                <a:spcPts val="770"/>
              </a:spcBef>
            </a:pPr>
            <a:r>
              <a:rPr sz="2800" b="1" u="heavy" spc="-700" dirty="0">
                <a:solidFill>
                  <a:srgbClr val="993366"/>
                </a:solidFill>
                <a:uFill>
                  <a:solidFill>
                    <a:srgbClr val="993366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b="1" i="1" u="heavy" dirty="0">
                <a:solidFill>
                  <a:srgbClr val="993366"/>
                </a:solidFill>
                <a:uFill>
                  <a:solidFill>
                    <a:srgbClr val="993366"/>
                  </a:solidFill>
                </a:uFill>
                <a:latin typeface="Monotype Corsiva"/>
                <a:cs typeface="Monotype Corsiva"/>
              </a:rPr>
              <a:t>Педагогічне</a:t>
            </a:r>
            <a:endParaRPr sz="2800" dirty="0">
              <a:latin typeface="Monotype Corsiva"/>
              <a:cs typeface="Monotype Corsiva"/>
            </a:endParaRPr>
          </a:p>
          <a:p>
            <a:pPr marR="280670" algn="ctr">
              <a:lnSpc>
                <a:spcPct val="100000"/>
              </a:lnSpc>
              <a:spcBef>
                <a:spcPts val="675"/>
              </a:spcBef>
            </a:pPr>
            <a:r>
              <a:rPr sz="2800" b="1" u="heavy" spc="-700" dirty="0">
                <a:solidFill>
                  <a:srgbClr val="993366"/>
                </a:solidFill>
                <a:uFill>
                  <a:solidFill>
                    <a:srgbClr val="993366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b="1" i="1" u="heavy" dirty="0">
                <a:solidFill>
                  <a:srgbClr val="993366"/>
                </a:solidFill>
                <a:uFill>
                  <a:solidFill>
                    <a:srgbClr val="993366"/>
                  </a:solidFill>
                </a:uFill>
                <a:latin typeface="Monotype Corsiva"/>
                <a:cs typeface="Monotype Corsiva"/>
              </a:rPr>
              <a:t>кредо:</a:t>
            </a:r>
            <a:endParaRPr sz="2800" dirty="0">
              <a:latin typeface="Monotype Corsiva"/>
              <a:cs typeface="Monotype Corsiva"/>
            </a:endParaRPr>
          </a:p>
          <a:p>
            <a:pPr marL="67310">
              <a:lnSpc>
                <a:spcPct val="100000"/>
              </a:lnSpc>
            </a:pPr>
            <a:r>
              <a:rPr sz="2800" b="1" i="1" spc="-5" dirty="0">
                <a:solidFill>
                  <a:srgbClr val="000099"/>
                </a:solidFill>
                <a:latin typeface="Monotype Corsiva"/>
                <a:cs typeface="Monotype Corsiva"/>
              </a:rPr>
              <a:t>“ </a:t>
            </a:r>
            <a:r>
              <a:rPr sz="2800" b="1" i="1" dirty="0">
                <a:solidFill>
                  <a:srgbClr val="000099"/>
                </a:solidFill>
                <a:latin typeface="Monotype Corsiva"/>
                <a:cs typeface="Monotype Corsiva"/>
              </a:rPr>
              <a:t>Що</a:t>
            </a:r>
            <a:r>
              <a:rPr sz="2800" b="1" i="1" spc="-100" dirty="0">
                <a:solidFill>
                  <a:srgbClr val="000099"/>
                </a:solidFill>
                <a:latin typeface="Monotype Corsiva"/>
                <a:cs typeface="Monotype Corsiva"/>
              </a:rPr>
              <a:t> </a:t>
            </a:r>
            <a:r>
              <a:rPr sz="2800" b="1" i="1" dirty="0">
                <a:solidFill>
                  <a:srgbClr val="000099"/>
                </a:solidFill>
                <a:latin typeface="Monotype Corsiva"/>
                <a:cs typeface="Monotype Corsiva"/>
              </a:rPr>
              <a:t>найголовніше</a:t>
            </a:r>
            <a:endParaRPr sz="2800" dirty="0">
              <a:latin typeface="Monotype Corsiva"/>
              <a:cs typeface="Monotype Corsiva"/>
            </a:endParaRPr>
          </a:p>
          <a:p>
            <a:pPr marL="95885">
              <a:lnSpc>
                <a:spcPct val="100000"/>
              </a:lnSpc>
              <a:spcBef>
                <a:spcPts val="670"/>
              </a:spcBef>
            </a:pPr>
            <a:r>
              <a:rPr sz="2800" b="1" i="1" spc="-5" dirty="0">
                <a:solidFill>
                  <a:srgbClr val="000099"/>
                </a:solidFill>
                <a:latin typeface="Monotype Corsiva"/>
                <a:cs typeface="Monotype Corsiva"/>
              </a:rPr>
              <a:t>в </a:t>
            </a:r>
            <a:r>
              <a:rPr sz="2800" b="1" i="1" dirty="0">
                <a:solidFill>
                  <a:srgbClr val="000099"/>
                </a:solidFill>
                <a:latin typeface="Monotype Corsiva"/>
                <a:cs typeface="Monotype Corsiva"/>
              </a:rPr>
              <a:t>моєму</a:t>
            </a:r>
            <a:r>
              <a:rPr sz="2800" b="1" i="1" spc="-70" dirty="0">
                <a:solidFill>
                  <a:srgbClr val="000099"/>
                </a:solidFill>
                <a:latin typeface="Monotype Corsiva"/>
                <a:cs typeface="Monotype Corsiva"/>
              </a:rPr>
              <a:t> </a:t>
            </a:r>
            <a:r>
              <a:rPr sz="2800" b="1" i="1" dirty="0">
                <a:solidFill>
                  <a:srgbClr val="000099"/>
                </a:solidFill>
                <a:latin typeface="Monotype Corsiva"/>
                <a:cs typeface="Monotype Corsiva"/>
              </a:rPr>
              <a:t>житті?</a:t>
            </a:r>
            <a:endParaRPr sz="2800" dirty="0">
              <a:latin typeface="Monotype Corsiva"/>
              <a:cs typeface="Monotype Corsiva"/>
            </a:endParaRPr>
          </a:p>
          <a:p>
            <a:pPr marL="312420" marR="595630" algn="ctr">
              <a:lnSpc>
                <a:spcPct val="120000"/>
              </a:lnSpc>
            </a:pPr>
            <a:r>
              <a:rPr sz="2800" b="1" i="1" dirty="0">
                <a:solidFill>
                  <a:srgbClr val="000099"/>
                </a:solidFill>
                <a:latin typeface="Monotype Corsiva"/>
                <a:cs typeface="Monotype Corsiva"/>
              </a:rPr>
              <a:t>Без</a:t>
            </a:r>
            <a:r>
              <a:rPr sz="2800" b="1" i="1" spc="-110" dirty="0">
                <a:solidFill>
                  <a:srgbClr val="000099"/>
                </a:solidFill>
                <a:latin typeface="Monotype Corsiva"/>
                <a:cs typeface="Monotype Corsiva"/>
              </a:rPr>
              <a:t> </a:t>
            </a:r>
            <a:r>
              <a:rPr sz="2800" b="1" i="1" dirty="0">
                <a:solidFill>
                  <a:srgbClr val="000099"/>
                </a:solidFill>
                <a:latin typeface="Monotype Corsiva"/>
                <a:cs typeface="Monotype Corsiva"/>
              </a:rPr>
              <a:t>роздумів  відповідаю:</a:t>
            </a:r>
            <a:endParaRPr sz="2800" dirty="0">
              <a:latin typeface="Monotype Corsiva"/>
              <a:cs typeface="Monotype Corsiva"/>
            </a:endParaRPr>
          </a:p>
          <a:p>
            <a:pPr marR="285115" algn="ctr">
              <a:lnSpc>
                <a:spcPct val="100000"/>
              </a:lnSpc>
              <a:spcBef>
                <a:spcPts val="675"/>
              </a:spcBef>
            </a:pPr>
            <a:r>
              <a:rPr sz="2800" b="1" i="1" dirty="0">
                <a:solidFill>
                  <a:srgbClr val="000099"/>
                </a:solidFill>
                <a:latin typeface="Monotype Corsiva"/>
                <a:cs typeface="Monotype Corsiva"/>
              </a:rPr>
              <a:t>“Любов </a:t>
            </a:r>
            <a:r>
              <a:rPr sz="2800" b="1" i="1" spc="-5" dirty="0">
                <a:solidFill>
                  <a:srgbClr val="000099"/>
                </a:solidFill>
                <a:latin typeface="Monotype Corsiva"/>
                <a:cs typeface="Monotype Corsiva"/>
              </a:rPr>
              <a:t>до</a:t>
            </a:r>
            <a:r>
              <a:rPr sz="2800" b="1" i="1" spc="-114" dirty="0">
                <a:solidFill>
                  <a:srgbClr val="000099"/>
                </a:solidFill>
                <a:latin typeface="Monotype Corsiva"/>
                <a:cs typeface="Monotype Corsiva"/>
              </a:rPr>
              <a:t> </a:t>
            </a:r>
            <a:r>
              <a:rPr sz="2800" b="1" i="1" dirty="0">
                <a:solidFill>
                  <a:srgbClr val="000099"/>
                </a:solidFill>
                <a:latin typeface="Monotype Corsiva"/>
                <a:cs typeface="Monotype Corsiva"/>
              </a:rPr>
              <a:t>дітей”</a:t>
            </a:r>
            <a:endParaRPr sz="2800" dirty="0">
              <a:latin typeface="Monotype Corsiva"/>
              <a:cs typeface="Monotype Corsiv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796795" y="5045709"/>
            <a:ext cx="2326005" cy="0"/>
          </a:xfrm>
          <a:custGeom>
            <a:avLst/>
            <a:gdLst/>
            <a:ahLst/>
            <a:cxnLst/>
            <a:rect l="l" t="t" r="r" b="b"/>
            <a:pathLst>
              <a:path w="2326004">
                <a:moveTo>
                  <a:pt x="0" y="0"/>
                </a:moveTo>
                <a:lnTo>
                  <a:pt x="2325624" y="0"/>
                </a:lnTo>
              </a:path>
            </a:pathLst>
          </a:custGeom>
          <a:ln w="12700">
            <a:solidFill>
              <a:srgbClr val="993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03145" y="1315719"/>
            <a:ext cx="0" cy="3723640"/>
          </a:xfrm>
          <a:custGeom>
            <a:avLst/>
            <a:gdLst/>
            <a:ahLst/>
            <a:cxnLst/>
            <a:rect l="l" t="t" r="r" b="b"/>
            <a:pathLst>
              <a:path h="3723640">
                <a:moveTo>
                  <a:pt x="0" y="0"/>
                </a:moveTo>
                <a:lnTo>
                  <a:pt x="0" y="3723640"/>
                </a:lnTo>
              </a:path>
            </a:pathLst>
          </a:custGeom>
          <a:ln w="12700">
            <a:solidFill>
              <a:srgbClr val="993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796795" y="1309369"/>
            <a:ext cx="2326005" cy="0"/>
          </a:xfrm>
          <a:custGeom>
            <a:avLst/>
            <a:gdLst/>
            <a:ahLst/>
            <a:cxnLst/>
            <a:rect l="l" t="t" r="r" b="b"/>
            <a:pathLst>
              <a:path w="2326004">
                <a:moveTo>
                  <a:pt x="0" y="0"/>
                </a:moveTo>
                <a:lnTo>
                  <a:pt x="2325624" y="0"/>
                </a:lnTo>
              </a:path>
            </a:pathLst>
          </a:custGeom>
          <a:ln w="12700">
            <a:solidFill>
              <a:srgbClr val="993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116070" y="1315719"/>
            <a:ext cx="0" cy="3723640"/>
          </a:xfrm>
          <a:custGeom>
            <a:avLst/>
            <a:gdLst/>
            <a:ahLst/>
            <a:cxnLst/>
            <a:rect l="l" t="t" r="r" b="b"/>
            <a:pathLst>
              <a:path h="3723640">
                <a:moveTo>
                  <a:pt x="0" y="0"/>
                </a:moveTo>
                <a:lnTo>
                  <a:pt x="0" y="3723640"/>
                </a:lnTo>
              </a:path>
            </a:pathLst>
          </a:custGeom>
          <a:ln w="12700">
            <a:solidFill>
              <a:srgbClr val="993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22195" y="5020309"/>
            <a:ext cx="2275205" cy="0"/>
          </a:xfrm>
          <a:custGeom>
            <a:avLst/>
            <a:gdLst/>
            <a:ahLst/>
            <a:cxnLst/>
            <a:rect l="l" t="t" r="r" b="b"/>
            <a:pathLst>
              <a:path w="2275204">
                <a:moveTo>
                  <a:pt x="0" y="0"/>
                </a:moveTo>
                <a:lnTo>
                  <a:pt x="2274824" y="0"/>
                </a:lnTo>
              </a:path>
            </a:pathLst>
          </a:custGeom>
          <a:ln w="12700">
            <a:solidFill>
              <a:srgbClr val="993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28545" y="1341119"/>
            <a:ext cx="0" cy="3672840"/>
          </a:xfrm>
          <a:custGeom>
            <a:avLst/>
            <a:gdLst/>
            <a:ahLst/>
            <a:cxnLst/>
            <a:rect l="l" t="t" r="r" b="b"/>
            <a:pathLst>
              <a:path h="3672840">
                <a:moveTo>
                  <a:pt x="0" y="0"/>
                </a:moveTo>
                <a:lnTo>
                  <a:pt x="0" y="3672840"/>
                </a:lnTo>
              </a:path>
            </a:pathLst>
          </a:custGeom>
          <a:ln w="12700">
            <a:solidFill>
              <a:srgbClr val="993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22195" y="1334769"/>
            <a:ext cx="2275205" cy="0"/>
          </a:xfrm>
          <a:custGeom>
            <a:avLst/>
            <a:gdLst/>
            <a:ahLst/>
            <a:cxnLst/>
            <a:rect l="l" t="t" r="r" b="b"/>
            <a:pathLst>
              <a:path w="2275204">
                <a:moveTo>
                  <a:pt x="0" y="0"/>
                </a:moveTo>
                <a:lnTo>
                  <a:pt x="2274824" y="0"/>
                </a:lnTo>
              </a:path>
            </a:pathLst>
          </a:custGeom>
          <a:ln w="12700">
            <a:solidFill>
              <a:srgbClr val="993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90670" y="1341119"/>
            <a:ext cx="0" cy="3672840"/>
          </a:xfrm>
          <a:custGeom>
            <a:avLst/>
            <a:gdLst/>
            <a:ahLst/>
            <a:cxnLst/>
            <a:rect l="l" t="t" r="r" b="b"/>
            <a:pathLst>
              <a:path h="3672840">
                <a:moveTo>
                  <a:pt x="0" y="0"/>
                </a:moveTo>
                <a:lnTo>
                  <a:pt x="0" y="3672840"/>
                </a:lnTo>
              </a:path>
            </a:pathLst>
          </a:custGeom>
          <a:ln w="12700">
            <a:solidFill>
              <a:srgbClr val="993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33E3A33C-AC45-4CC4-ADCF-3AD5D57D3DF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640" y="1190243"/>
            <a:ext cx="2456690" cy="397459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4611" y="765048"/>
            <a:ext cx="3779520" cy="3396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24455" y="1011936"/>
            <a:ext cx="5615940" cy="50368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66032" y="1141475"/>
            <a:ext cx="515112" cy="6797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895600" y="1133819"/>
            <a:ext cx="437959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800000"/>
                </a:solidFill>
                <a:latin typeface="Bookman Old Style"/>
                <a:cs typeface="Bookman Old Style"/>
              </a:rPr>
              <a:t>Науково-методична</a:t>
            </a:r>
            <a:r>
              <a:rPr sz="2400" b="1" spc="-75" dirty="0">
                <a:solidFill>
                  <a:srgbClr val="800000"/>
                </a:solidFill>
                <a:latin typeface="Bookman Old Style"/>
                <a:cs typeface="Bookman Old Style"/>
              </a:rPr>
              <a:t> </a:t>
            </a:r>
            <a:r>
              <a:rPr sz="2400" b="1" spc="-5" dirty="0">
                <a:solidFill>
                  <a:srgbClr val="800000"/>
                </a:solidFill>
                <a:latin typeface="Bookman Old Style"/>
                <a:cs typeface="Bookman Old Style"/>
              </a:rPr>
              <a:t>тема:</a:t>
            </a:r>
            <a:endParaRPr sz="2400" dirty="0">
              <a:latin typeface="Bookman Old Style"/>
              <a:cs typeface="Bookman Old Style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body" idx="1"/>
          </p:nvPr>
        </p:nvSpPr>
        <p:spPr>
          <a:xfrm>
            <a:off x="2632599" y="1555959"/>
            <a:ext cx="4657344" cy="3948773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719455" marR="641350" indent="-414655" algn="ctr">
              <a:lnSpc>
                <a:spcPct val="80000"/>
              </a:lnSpc>
              <a:spcBef>
                <a:spcPts val="960"/>
              </a:spcBef>
            </a:pPr>
            <a:r>
              <a:rPr lang="uk-UA" dirty="0"/>
              <a:t>    </a:t>
            </a:r>
            <a:r>
              <a:rPr lang="uk-UA" sz="4400" dirty="0"/>
              <a:t>Розвиток критичного мислення на </a:t>
            </a:r>
            <a:r>
              <a:rPr lang="uk-UA" sz="4400" dirty="0" err="1"/>
              <a:t>уроках</a:t>
            </a:r>
            <a:r>
              <a:rPr lang="uk-UA" sz="4400" dirty="0"/>
              <a:t>   української мови та літератури </a:t>
            </a:r>
            <a:endParaRPr sz="4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4611" y="765048"/>
            <a:ext cx="3779520" cy="33969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08048" y="836675"/>
            <a:ext cx="6048756" cy="54239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49167" y="854963"/>
            <a:ext cx="3278124" cy="6797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21908" y="854963"/>
            <a:ext cx="515112" cy="6797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92195" y="1220724"/>
            <a:ext cx="3703320" cy="6797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53867" y="1648967"/>
            <a:ext cx="4130039" cy="67665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01467" y="2014727"/>
            <a:ext cx="5205983" cy="6766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01111" y="2380488"/>
            <a:ext cx="3963924" cy="67665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01467" y="2746248"/>
            <a:ext cx="2339339" cy="67665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801111" y="3112007"/>
            <a:ext cx="4876799" cy="6766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801111" y="3843528"/>
            <a:ext cx="3956303" cy="67665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01467" y="4209288"/>
            <a:ext cx="2993135" cy="67665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737104" y="4575047"/>
            <a:ext cx="3072384" cy="67665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475732" y="4575047"/>
            <a:ext cx="2442971" cy="67665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601467" y="4940808"/>
            <a:ext cx="3604259" cy="67665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803166" y="990600"/>
            <a:ext cx="4879975" cy="4447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3555" marR="1065530" indent="156845">
              <a:lnSpc>
                <a:spcPct val="100000"/>
              </a:lnSpc>
              <a:spcBef>
                <a:spcPts val="100"/>
              </a:spcBef>
              <a:tabLst>
                <a:tab pos="1701800" algn="l"/>
              </a:tabLst>
            </a:pPr>
            <a:r>
              <a:rPr sz="2400" b="1" dirty="0">
                <a:solidFill>
                  <a:srgbClr val="800000"/>
                </a:solidFill>
                <a:latin typeface="Bookman Old Style"/>
                <a:cs typeface="Bookman Old Style"/>
              </a:rPr>
              <a:t>Мета	</a:t>
            </a:r>
            <a:r>
              <a:rPr sz="2400" b="1" spc="-5" dirty="0">
                <a:solidFill>
                  <a:srgbClr val="800000"/>
                </a:solidFill>
                <a:latin typeface="Bookman Old Style"/>
                <a:cs typeface="Bookman Old Style"/>
              </a:rPr>
              <a:t>навчально </a:t>
            </a:r>
            <a:r>
              <a:rPr sz="2400" b="1" dirty="0">
                <a:solidFill>
                  <a:srgbClr val="800000"/>
                </a:solidFill>
                <a:latin typeface="Bookman Old Style"/>
                <a:cs typeface="Bookman Old Style"/>
              </a:rPr>
              <a:t>-  виховного</a:t>
            </a:r>
            <a:r>
              <a:rPr sz="2400" b="1" spc="-80" dirty="0">
                <a:solidFill>
                  <a:srgbClr val="800000"/>
                </a:solidFill>
                <a:latin typeface="Bookman Old Style"/>
                <a:cs typeface="Bookman Old Style"/>
              </a:rPr>
              <a:t> </a:t>
            </a:r>
            <a:r>
              <a:rPr sz="2400" b="1" spc="-5" dirty="0">
                <a:solidFill>
                  <a:srgbClr val="800000"/>
                </a:solidFill>
                <a:latin typeface="Bookman Old Style"/>
                <a:cs typeface="Bookman Old Style"/>
              </a:rPr>
              <a:t>процесу:</a:t>
            </a:r>
            <a:endParaRPr sz="2400" dirty="0">
              <a:latin typeface="Bookman Old Style"/>
              <a:cs typeface="Bookman Old Style"/>
            </a:endParaRPr>
          </a:p>
          <a:p>
            <a:pPr marL="165100">
              <a:lnSpc>
                <a:spcPct val="100000"/>
              </a:lnSpc>
              <a:spcBef>
                <a:spcPts val="250"/>
              </a:spcBef>
            </a:pPr>
            <a:r>
              <a:rPr sz="2400" b="1" i="1" dirty="0">
                <a:solidFill>
                  <a:srgbClr val="1F487C"/>
                </a:solidFill>
                <a:latin typeface="Monotype Corsiva"/>
                <a:cs typeface="Monotype Corsiva"/>
              </a:rPr>
              <a:t>Виховання та розвиток</a:t>
            </a:r>
            <a:r>
              <a:rPr sz="2400" b="1" i="1" spc="-150" dirty="0">
                <a:solidFill>
                  <a:srgbClr val="1F487C"/>
                </a:solidFill>
                <a:latin typeface="Monotype Corsiva"/>
                <a:cs typeface="Monotype Corsiva"/>
              </a:rPr>
              <a:t> </a:t>
            </a:r>
            <a:r>
              <a:rPr sz="2400" b="1" i="1" dirty="0">
                <a:solidFill>
                  <a:srgbClr val="1F487C"/>
                </a:solidFill>
                <a:latin typeface="Monotype Corsiva"/>
                <a:cs typeface="Monotype Corsiva"/>
              </a:rPr>
              <a:t>вільної,</a:t>
            </a:r>
            <a:endParaRPr sz="2400" dirty="0">
              <a:latin typeface="Monotype Corsiva"/>
              <a:cs typeface="Monotype Corsiva"/>
            </a:endParaRPr>
          </a:p>
          <a:p>
            <a:pPr marL="212090" marR="59055" indent="-200025">
              <a:lnSpc>
                <a:spcPct val="100000"/>
              </a:lnSpc>
            </a:pPr>
            <a:r>
              <a:rPr sz="2400" b="1" i="1" spc="-5" dirty="0">
                <a:solidFill>
                  <a:srgbClr val="1F487C"/>
                </a:solidFill>
                <a:latin typeface="Monotype Corsiva"/>
                <a:cs typeface="Monotype Corsiva"/>
              </a:rPr>
              <a:t>життєлюбної й </a:t>
            </a:r>
            <a:r>
              <a:rPr sz="2400" b="1" i="1" dirty="0">
                <a:solidFill>
                  <a:srgbClr val="1F487C"/>
                </a:solidFill>
                <a:latin typeface="Monotype Corsiva"/>
                <a:cs typeface="Monotype Corsiva"/>
              </a:rPr>
              <a:t>талановитої</a:t>
            </a:r>
            <a:r>
              <a:rPr sz="2400" b="1" i="1" spc="-105" dirty="0">
                <a:solidFill>
                  <a:srgbClr val="1F487C"/>
                </a:solidFill>
                <a:latin typeface="Monotype Corsiva"/>
                <a:cs typeface="Monotype Corsiva"/>
              </a:rPr>
              <a:t> </a:t>
            </a:r>
            <a:r>
              <a:rPr sz="2400" b="1" i="1" spc="-5" dirty="0">
                <a:solidFill>
                  <a:srgbClr val="1F487C"/>
                </a:solidFill>
                <a:latin typeface="Monotype Corsiva"/>
                <a:cs typeface="Monotype Corsiva"/>
              </a:rPr>
              <a:t>особистості  Підвищення</a:t>
            </a:r>
            <a:r>
              <a:rPr sz="2400" b="1" i="1" spc="-40" dirty="0">
                <a:solidFill>
                  <a:srgbClr val="1F487C"/>
                </a:solidFill>
                <a:latin typeface="Monotype Corsiva"/>
                <a:cs typeface="Monotype Corsiva"/>
              </a:rPr>
              <a:t> </a:t>
            </a:r>
            <a:r>
              <a:rPr sz="2400" b="1" i="1" spc="-5" dirty="0">
                <a:solidFill>
                  <a:srgbClr val="1F487C"/>
                </a:solidFill>
                <a:latin typeface="Monotype Corsiva"/>
                <a:cs typeface="Monotype Corsiva"/>
              </a:rPr>
              <a:t>інтелектуального</a:t>
            </a:r>
            <a:endParaRPr sz="2400" dirty="0">
              <a:latin typeface="Monotype Corsiva"/>
              <a:cs typeface="Monotype Corsiva"/>
            </a:endParaRPr>
          </a:p>
          <a:p>
            <a:pPr marL="12700">
              <a:lnSpc>
                <a:spcPct val="100000"/>
              </a:lnSpc>
            </a:pPr>
            <a:r>
              <a:rPr sz="2400" b="1" i="1" spc="-5" dirty="0">
                <a:solidFill>
                  <a:srgbClr val="1F487C"/>
                </a:solidFill>
                <a:latin typeface="Monotype Corsiva"/>
                <a:cs typeface="Monotype Corsiva"/>
              </a:rPr>
              <a:t>потенціалу</a:t>
            </a:r>
            <a:r>
              <a:rPr sz="2400" b="1" i="1" spc="-45" dirty="0">
                <a:solidFill>
                  <a:srgbClr val="1F487C"/>
                </a:solidFill>
                <a:latin typeface="Monotype Corsiva"/>
                <a:cs typeface="Monotype Corsiva"/>
              </a:rPr>
              <a:t> </a:t>
            </a:r>
            <a:r>
              <a:rPr sz="2400" b="1" i="1" dirty="0">
                <a:solidFill>
                  <a:srgbClr val="1F487C"/>
                </a:solidFill>
                <a:latin typeface="Monotype Corsiva"/>
                <a:cs typeface="Monotype Corsiva"/>
              </a:rPr>
              <a:t>учнів</a:t>
            </a:r>
            <a:endParaRPr sz="2400" dirty="0">
              <a:latin typeface="Monotype Corsiva"/>
              <a:cs typeface="Monotype Corsiva"/>
            </a:endParaRPr>
          </a:p>
          <a:p>
            <a:pPr marL="212090">
              <a:lnSpc>
                <a:spcPct val="100000"/>
              </a:lnSpc>
            </a:pPr>
            <a:r>
              <a:rPr sz="2400" b="1" i="1" dirty="0">
                <a:solidFill>
                  <a:srgbClr val="1F487C"/>
                </a:solidFill>
                <a:latin typeface="Monotype Corsiva"/>
                <a:cs typeface="Monotype Corsiva"/>
              </a:rPr>
              <a:t>Формування власної </a:t>
            </a:r>
            <a:r>
              <a:rPr sz="2400" b="1" i="1" spc="-5" dirty="0">
                <a:solidFill>
                  <a:srgbClr val="1F487C"/>
                </a:solidFill>
                <a:latin typeface="Monotype Corsiva"/>
                <a:cs typeface="Monotype Corsiva"/>
              </a:rPr>
              <a:t>життєвої</a:t>
            </a:r>
            <a:r>
              <a:rPr sz="2400" b="1" i="1" spc="-140" dirty="0">
                <a:solidFill>
                  <a:srgbClr val="1F487C"/>
                </a:solidFill>
                <a:latin typeface="Monotype Corsiva"/>
                <a:cs typeface="Monotype Corsiva"/>
              </a:rPr>
              <a:t> </a:t>
            </a:r>
            <a:r>
              <a:rPr sz="2400" b="1" i="1" spc="-5" dirty="0">
                <a:solidFill>
                  <a:srgbClr val="1F487C"/>
                </a:solidFill>
                <a:latin typeface="Monotype Corsiva"/>
                <a:cs typeface="Monotype Corsiva"/>
              </a:rPr>
              <a:t>позиції</a:t>
            </a:r>
            <a:endParaRPr sz="2400" dirty="0">
              <a:latin typeface="Monotype Corsiva"/>
              <a:cs typeface="Monotype Corsiva"/>
            </a:endParaRPr>
          </a:p>
          <a:p>
            <a:pPr marL="12700">
              <a:lnSpc>
                <a:spcPct val="100000"/>
              </a:lnSpc>
            </a:pPr>
            <a:r>
              <a:rPr lang="uk-UA" sz="2400" b="1" i="1" dirty="0">
                <a:solidFill>
                  <a:srgbClr val="1F487C"/>
                </a:solidFill>
                <a:latin typeface="Monotype Corsiva"/>
                <a:cs typeface="Monotype Corsiva"/>
              </a:rPr>
              <a:t>ліцеїстів</a:t>
            </a:r>
            <a:endParaRPr sz="2400" dirty="0">
              <a:latin typeface="Monotype Corsiva"/>
              <a:cs typeface="Monotype Corsiva"/>
            </a:endParaRPr>
          </a:p>
          <a:p>
            <a:pPr marL="12700" marR="1170940" indent="199390">
              <a:lnSpc>
                <a:spcPct val="100000"/>
              </a:lnSpc>
              <a:spcBef>
                <a:spcPts val="5"/>
              </a:spcBef>
            </a:pPr>
            <a:r>
              <a:rPr sz="2400" b="1" i="1" dirty="0">
                <a:solidFill>
                  <a:srgbClr val="1F487C"/>
                </a:solidFill>
                <a:latin typeface="Monotype Corsiva"/>
                <a:cs typeface="Monotype Corsiva"/>
              </a:rPr>
              <a:t>Розвиток творчих</a:t>
            </a:r>
            <a:r>
              <a:rPr sz="2400" b="1" i="1" spc="-114" dirty="0">
                <a:solidFill>
                  <a:srgbClr val="1F487C"/>
                </a:solidFill>
                <a:latin typeface="Monotype Corsiva"/>
                <a:cs typeface="Monotype Corsiva"/>
              </a:rPr>
              <a:t> </a:t>
            </a:r>
            <a:r>
              <a:rPr sz="2400" b="1" i="1" spc="-5" dirty="0">
                <a:solidFill>
                  <a:srgbClr val="1F487C"/>
                </a:solidFill>
                <a:latin typeface="Monotype Corsiva"/>
                <a:cs typeface="Monotype Corsiva"/>
              </a:rPr>
              <a:t>здібностей,  креативного</a:t>
            </a:r>
            <a:r>
              <a:rPr sz="2400" b="1" i="1" spc="-40" dirty="0">
                <a:solidFill>
                  <a:srgbClr val="1F487C"/>
                </a:solidFill>
                <a:latin typeface="Monotype Corsiva"/>
                <a:cs typeface="Monotype Corsiva"/>
              </a:rPr>
              <a:t> </a:t>
            </a:r>
            <a:r>
              <a:rPr sz="2400" b="1" i="1" dirty="0">
                <a:solidFill>
                  <a:srgbClr val="1F487C"/>
                </a:solidFill>
                <a:latin typeface="Monotype Corsiva"/>
                <a:cs typeface="Monotype Corsiva"/>
              </a:rPr>
              <a:t>мислення</a:t>
            </a:r>
            <a:endParaRPr sz="2400" dirty="0">
              <a:latin typeface="Monotype Corsiva"/>
              <a:cs typeface="Monotype Corsiva"/>
            </a:endParaRPr>
          </a:p>
          <a:p>
            <a:pPr marL="147955">
              <a:lnSpc>
                <a:spcPct val="100000"/>
              </a:lnSpc>
              <a:tabLst>
                <a:tab pos="2886710" algn="l"/>
              </a:tabLst>
            </a:pPr>
            <a:r>
              <a:rPr sz="2400" b="1" i="1" spc="-5" dirty="0">
                <a:solidFill>
                  <a:srgbClr val="1F487C"/>
                </a:solidFill>
                <a:latin typeface="Monotype Corsiva"/>
                <a:cs typeface="Monotype Corsiva"/>
              </a:rPr>
              <a:t>Удосконалення</a:t>
            </a:r>
            <a:r>
              <a:rPr sz="2400" b="1" i="1" spc="-15" dirty="0">
                <a:solidFill>
                  <a:srgbClr val="1F487C"/>
                </a:solidFill>
                <a:latin typeface="Monotype Corsiva"/>
                <a:cs typeface="Monotype Corsiva"/>
              </a:rPr>
              <a:t> </a:t>
            </a:r>
            <a:r>
              <a:rPr sz="2400" b="1" i="1" dirty="0">
                <a:solidFill>
                  <a:srgbClr val="1F487C"/>
                </a:solidFill>
                <a:latin typeface="Monotype Corsiva"/>
                <a:cs typeface="Monotype Corsiva"/>
              </a:rPr>
              <a:t>вміння	учнів</a:t>
            </a:r>
            <a:r>
              <a:rPr sz="2400" b="1" i="1" spc="-114" dirty="0">
                <a:solidFill>
                  <a:srgbClr val="1F487C"/>
                </a:solidFill>
                <a:latin typeface="Monotype Corsiva"/>
                <a:cs typeface="Monotype Corsiva"/>
              </a:rPr>
              <a:t> </a:t>
            </a:r>
            <a:r>
              <a:rPr sz="2400" b="1" i="1" dirty="0">
                <a:solidFill>
                  <a:srgbClr val="1F487C"/>
                </a:solidFill>
                <a:latin typeface="Monotype Corsiva"/>
                <a:cs typeface="Monotype Corsiva"/>
              </a:rPr>
              <a:t>поводитися</a:t>
            </a:r>
            <a:endParaRPr sz="2400" dirty="0">
              <a:latin typeface="Monotype Corsiva"/>
              <a:cs typeface="Monotype Corsiva"/>
            </a:endParaRPr>
          </a:p>
          <a:p>
            <a:pPr marL="12700">
              <a:lnSpc>
                <a:spcPct val="100000"/>
              </a:lnSpc>
            </a:pPr>
            <a:r>
              <a:rPr sz="2400" b="1" i="1" spc="-5" dirty="0">
                <a:solidFill>
                  <a:srgbClr val="1F487C"/>
                </a:solidFill>
                <a:latin typeface="Monotype Corsiva"/>
                <a:cs typeface="Monotype Corsiva"/>
              </a:rPr>
              <a:t>в нестандартних</a:t>
            </a:r>
            <a:r>
              <a:rPr sz="2400" b="1" i="1" spc="-50" dirty="0">
                <a:solidFill>
                  <a:srgbClr val="1F487C"/>
                </a:solidFill>
                <a:latin typeface="Monotype Corsiva"/>
                <a:cs typeface="Monotype Corsiva"/>
              </a:rPr>
              <a:t> </a:t>
            </a:r>
            <a:r>
              <a:rPr sz="2400" b="1" i="1" dirty="0">
                <a:solidFill>
                  <a:srgbClr val="1F487C"/>
                </a:solidFill>
                <a:latin typeface="Monotype Corsiva"/>
                <a:cs typeface="Monotype Corsiva"/>
              </a:rPr>
              <a:t>ситуаціях</a:t>
            </a:r>
            <a:endParaRPr sz="2400" dirty="0">
              <a:latin typeface="Monotype Corsiva"/>
              <a:cs typeface="Monotype Corsiv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555748" y="1773935"/>
            <a:ext cx="288036" cy="25755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555748" y="2491739"/>
            <a:ext cx="288036" cy="25907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555748" y="3284220"/>
            <a:ext cx="289560" cy="25907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555748" y="4005071"/>
            <a:ext cx="289560" cy="26060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555748" y="4724400"/>
            <a:ext cx="288036" cy="25908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52929" y="3168269"/>
            <a:ext cx="1000125" cy="287020"/>
          </a:xfrm>
          <a:custGeom>
            <a:avLst/>
            <a:gdLst/>
            <a:ahLst/>
            <a:cxnLst/>
            <a:rect l="l" t="t" r="r" b="b"/>
            <a:pathLst>
              <a:path w="1000125" h="287020">
                <a:moveTo>
                  <a:pt x="990599" y="286765"/>
                </a:moveTo>
                <a:lnTo>
                  <a:pt x="0" y="36829"/>
                </a:lnTo>
                <a:lnTo>
                  <a:pt x="9397" y="0"/>
                </a:lnTo>
                <a:lnTo>
                  <a:pt x="999997" y="249935"/>
                </a:lnTo>
                <a:lnTo>
                  <a:pt x="990599" y="286765"/>
                </a:lnTo>
                <a:close/>
              </a:path>
            </a:pathLst>
          </a:custGeom>
          <a:ln w="3810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3325" y="2010487"/>
            <a:ext cx="2274780" cy="17951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28605" y="2244453"/>
            <a:ext cx="2489701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2740" marR="5080" indent="-320040">
              <a:lnSpc>
                <a:spcPct val="100000"/>
              </a:lnSpc>
              <a:spcBef>
                <a:spcPts val="100"/>
              </a:spcBef>
            </a:pPr>
            <a:r>
              <a:rPr lang="uk-UA" sz="2400" b="1" i="1" dirty="0">
                <a:solidFill>
                  <a:srgbClr val="000099"/>
                </a:solidFill>
                <a:latin typeface="Monotype Corsiva"/>
                <a:cs typeface="Monotype Corsiva"/>
              </a:rPr>
              <a:t>     Технологія особистісно орієнтованого      навчання</a:t>
            </a:r>
            <a:endParaRPr sz="2400" dirty="0">
              <a:latin typeface="Monotype Corsiva"/>
              <a:cs typeface="Monotype Corsiv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01085" y="4333494"/>
            <a:ext cx="639445" cy="684530"/>
          </a:xfrm>
          <a:custGeom>
            <a:avLst/>
            <a:gdLst/>
            <a:ahLst/>
            <a:cxnLst/>
            <a:rect l="l" t="t" r="r" b="b"/>
            <a:pathLst>
              <a:path w="639445" h="684529">
                <a:moveTo>
                  <a:pt x="611124" y="0"/>
                </a:moveTo>
                <a:lnTo>
                  <a:pt x="0" y="658367"/>
                </a:lnTo>
                <a:lnTo>
                  <a:pt x="27939" y="684275"/>
                </a:lnTo>
                <a:lnTo>
                  <a:pt x="639063" y="25907"/>
                </a:lnTo>
                <a:lnTo>
                  <a:pt x="611124" y="0"/>
                </a:lnTo>
                <a:close/>
              </a:path>
            </a:pathLst>
          </a:custGeom>
          <a:ln w="3810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61516" y="4847844"/>
            <a:ext cx="2083308" cy="16291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730755" y="5245734"/>
            <a:ext cx="15468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6510">
              <a:lnSpc>
                <a:spcPct val="100000"/>
              </a:lnSpc>
              <a:spcBef>
                <a:spcPts val="100"/>
              </a:spcBef>
            </a:pPr>
            <a:r>
              <a:rPr sz="2400" b="1" i="1" dirty="0">
                <a:solidFill>
                  <a:srgbClr val="000099"/>
                </a:solidFill>
                <a:latin typeface="Monotype Corsiva"/>
                <a:cs typeface="Monotype Corsiva"/>
              </a:rPr>
              <a:t>Ситуативне  </a:t>
            </a:r>
            <a:r>
              <a:rPr sz="2400" b="1" i="1" spc="-5" dirty="0">
                <a:solidFill>
                  <a:srgbClr val="000099"/>
                </a:solidFill>
                <a:latin typeface="Monotype Corsiva"/>
                <a:cs typeface="Monotype Corsiva"/>
              </a:rPr>
              <a:t>м</a:t>
            </a:r>
            <a:r>
              <a:rPr sz="2400" b="1" i="1" dirty="0">
                <a:solidFill>
                  <a:srgbClr val="000099"/>
                </a:solidFill>
                <a:latin typeface="Monotype Corsiva"/>
                <a:cs typeface="Monotype Corsiva"/>
              </a:rPr>
              <a:t>од</a:t>
            </a:r>
            <a:r>
              <a:rPr sz="2400" b="1" i="1" spc="5" dirty="0">
                <a:solidFill>
                  <a:srgbClr val="000099"/>
                </a:solidFill>
                <a:latin typeface="Monotype Corsiva"/>
                <a:cs typeface="Monotype Corsiva"/>
              </a:rPr>
              <a:t>е</a:t>
            </a:r>
            <a:r>
              <a:rPr sz="2400" b="1" i="1" spc="-5" dirty="0">
                <a:solidFill>
                  <a:srgbClr val="000099"/>
                </a:solidFill>
                <a:latin typeface="Monotype Corsiva"/>
                <a:cs typeface="Monotype Corsiva"/>
              </a:rPr>
              <a:t>лювання</a:t>
            </a:r>
            <a:endParaRPr sz="2400">
              <a:latin typeface="Monotype Corsiva"/>
              <a:cs typeface="Monotype Corsiv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934458" y="4333494"/>
            <a:ext cx="642620" cy="684530"/>
          </a:xfrm>
          <a:custGeom>
            <a:avLst/>
            <a:gdLst/>
            <a:ahLst/>
            <a:cxnLst/>
            <a:rect l="l" t="t" r="r" b="b"/>
            <a:pathLst>
              <a:path w="642620" h="684529">
                <a:moveTo>
                  <a:pt x="27939" y="0"/>
                </a:moveTo>
                <a:lnTo>
                  <a:pt x="642112" y="658367"/>
                </a:lnTo>
                <a:lnTo>
                  <a:pt x="614171" y="684275"/>
                </a:lnTo>
                <a:lnTo>
                  <a:pt x="0" y="25907"/>
                </a:lnTo>
                <a:lnTo>
                  <a:pt x="27939" y="0"/>
                </a:lnTo>
                <a:close/>
              </a:path>
            </a:pathLst>
          </a:custGeom>
          <a:ln w="3810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32832" y="4847844"/>
            <a:ext cx="2081784" cy="16291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356097" y="5062854"/>
            <a:ext cx="163830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400" b="1" i="1" dirty="0">
                <a:solidFill>
                  <a:srgbClr val="000099"/>
                </a:solidFill>
                <a:latin typeface="Monotype Corsiva"/>
                <a:cs typeface="Monotype Corsiva"/>
              </a:rPr>
              <a:t>Колективно</a:t>
            </a:r>
            <a:r>
              <a:rPr sz="2400" b="1" i="1" spc="-125" dirty="0">
                <a:solidFill>
                  <a:srgbClr val="000099"/>
                </a:solidFill>
                <a:latin typeface="Monotype Corsiva"/>
                <a:cs typeface="Monotype Corsiva"/>
              </a:rPr>
              <a:t> </a:t>
            </a:r>
            <a:r>
              <a:rPr sz="2400" b="1" i="1" spc="-5" dirty="0">
                <a:solidFill>
                  <a:srgbClr val="000099"/>
                </a:solidFill>
                <a:latin typeface="Monotype Corsiva"/>
                <a:cs typeface="Monotype Corsiva"/>
              </a:rPr>
              <a:t>–  </a:t>
            </a:r>
            <a:r>
              <a:rPr sz="2400" b="1" i="1" dirty="0">
                <a:solidFill>
                  <a:srgbClr val="000099"/>
                </a:solidFill>
                <a:latin typeface="Monotype Corsiva"/>
                <a:cs typeface="Monotype Corsiva"/>
              </a:rPr>
              <a:t>групове  </a:t>
            </a:r>
            <a:r>
              <a:rPr sz="2400" b="1" i="1" spc="-5" dirty="0">
                <a:solidFill>
                  <a:srgbClr val="000099"/>
                </a:solidFill>
                <a:latin typeface="Monotype Corsiva"/>
                <a:cs typeface="Monotype Corsiva"/>
              </a:rPr>
              <a:t>навчання</a:t>
            </a:r>
            <a:endParaRPr sz="2400">
              <a:latin typeface="Monotype Corsiva"/>
              <a:cs typeface="Monotype Corsiv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321680" y="3168269"/>
            <a:ext cx="1003300" cy="287020"/>
          </a:xfrm>
          <a:custGeom>
            <a:avLst/>
            <a:gdLst/>
            <a:ahLst/>
            <a:cxnLst/>
            <a:rect l="l" t="t" r="r" b="b"/>
            <a:pathLst>
              <a:path w="1003300" h="287020">
                <a:moveTo>
                  <a:pt x="9398" y="286765"/>
                </a:moveTo>
                <a:lnTo>
                  <a:pt x="1003046" y="36829"/>
                </a:lnTo>
                <a:lnTo>
                  <a:pt x="993648" y="0"/>
                </a:lnTo>
                <a:lnTo>
                  <a:pt x="0" y="249935"/>
                </a:lnTo>
                <a:lnTo>
                  <a:pt x="9398" y="286765"/>
                </a:lnTo>
                <a:close/>
              </a:path>
            </a:pathLst>
          </a:custGeom>
          <a:ln w="3810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268211" y="2119883"/>
            <a:ext cx="2081784" cy="16261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416421" y="2515361"/>
            <a:ext cx="1726564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0550" marR="5080" indent="-578485">
              <a:lnSpc>
                <a:spcPct val="100000"/>
              </a:lnSpc>
              <a:spcBef>
                <a:spcPts val="100"/>
              </a:spcBef>
            </a:pPr>
            <a:r>
              <a:rPr sz="2400" b="1" i="1" dirty="0">
                <a:solidFill>
                  <a:srgbClr val="000099"/>
                </a:solidFill>
                <a:latin typeface="Monotype Corsiva"/>
                <a:cs typeface="Monotype Corsiva"/>
              </a:rPr>
              <a:t>Вик</a:t>
            </a:r>
            <a:r>
              <a:rPr sz="2400" b="1" i="1" spc="-5" dirty="0">
                <a:solidFill>
                  <a:srgbClr val="000099"/>
                </a:solidFill>
                <a:latin typeface="Monotype Corsiva"/>
                <a:cs typeface="Monotype Corsiva"/>
              </a:rPr>
              <a:t>ористання  </a:t>
            </a:r>
            <a:r>
              <a:rPr sz="2400" b="1" i="1" spc="10" dirty="0">
                <a:solidFill>
                  <a:srgbClr val="000099"/>
                </a:solidFill>
                <a:latin typeface="Monotype Corsiva"/>
                <a:cs typeface="Monotype Corsiva"/>
              </a:rPr>
              <a:t>ІКТ</a:t>
            </a:r>
            <a:endParaRPr sz="2400">
              <a:latin typeface="Monotype Corsiva"/>
              <a:cs typeface="Monotype Corsiv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337303" y="2041398"/>
            <a:ext cx="0" cy="852169"/>
          </a:xfrm>
          <a:custGeom>
            <a:avLst/>
            <a:gdLst/>
            <a:ahLst/>
            <a:cxnLst/>
            <a:rect l="l" t="t" r="r" b="b"/>
            <a:pathLst>
              <a:path h="852169">
                <a:moveTo>
                  <a:pt x="0" y="0"/>
                </a:moveTo>
                <a:lnTo>
                  <a:pt x="0" y="851915"/>
                </a:lnTo>
              </a:path>
            </a:pathLst>
          </a:custGeom>
          <a:ln w="7620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96411" y="431291"/>
            <a:ext cx="2081784" cy="16291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505327" y="645414"/>
            <a:ext cx="160464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400" b="1" i="1" dirty="0">
                <a:solidFill>
                  <a:srgbClr val="000099"/>
                </a:solidFill>
                <a:latin typeface="Monotype Corsiva"/>
                <a:cs typeface="Monotype Corsiva"/>
              </a:rPr>
              <a:t>Опр</a:t>
            </a:r>
            <a:r>
              <a:rPr sz="2400" b="1" i="1" spc="-5" dirty="0">
                <a:solidFill>
                  <a:srgbClr val="000099"/>
                </a:solidFill>
                <a:latin typeface="Monotype Corsiva"/>
                <a:cs typeface="Monotype Corsiva"/>
              </a:rPr>
              <a:t>ацювання  дискусійних  питань</a:t>
            </a:r>
            <a:endParaRPr sz="2400">
              <a:latin typeface="Monotype Corsiva"/>
              <a:cs typeface="Monotype Corsiv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296411" y="2874264"/>
            <a:ext cx="2081784" cy="16291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512311" y="2989529"/>
            <a:ext cx="1650364" cy="1306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u="heavy" spc="-700" dirty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b="1" i="1" u="heavy" spc="-5" dirty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Monotype Corsiva"/>
                <a:cs typeface="Monotype Corsiva"/>
              </a:rPr>
              <a:t>Інноваційні</a:t>
            </a:r>
            <a:r>
              <a:rPr sz="2800" b="1" i="1" u="heavy" spc="-20" dirty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Monotype Corsiva"/>
                <a:cs typeface="Monotype Corsiva"/>
              </a:rPr>
              <a:t> </a:t>
            </a:r>
            <a:endParaRPr sz="2800" dirty="0">
              <a:latin typeface="Monotype Corsiva"/>
              <a:cs typeface="Monotype Corsiva"/>
            </a:endParaRPr>
          </a:p>
          <a:p>
            <a:pPr marL="129539">
              <a:lnSpc>
                <a:spcPct val="100000"/>
              </a:lnSpc>
              <a:spcBef>
                <a:spcPts val="5"/>
              </a:spcBef>
            </a:pPr>
            <a:r>
              <a:rPr sz="2800" b="1" u="heavy" spc="-700" dirty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b="1" i="1" u="heavy" dirty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Monotype Corsiva"/>
                <a:cs typeface="Monotype Corsiva"/>
              </a:rPr>
              <a:t>технології</a:t>
            </a:r>
            <a:endParaRPr sz="2800" dirty="0">
              <a:latin typeface="Monotype Corsiva"/>
              <a:cs typeface="Monotype Corsiva"/>
            </a:endParaRPr>
          </a:p>
          <a:p>
            <a:pPr marL="201295">
              <a:lnSpc>
                <a:spcPct val="100000"/>
              </a:lnSpc>
            </a:pPr>
            <a:r>
              <a:rPr sz="2800" b="1" u="heavy" spc="-700" dirty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b="1" i="1" u="heavy" dirty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Monotype Corsiva"/>
                <a:cs typeface="Monotype Corsiva"/>
              </a:rPr>
              <a:t>навчання</a:t>
            </a:r>
            <a:endParaRPr sz="2800" dirty="0">
              <a:latin typeface="Monotype Corsiva"/>
              <a:cs typeface="Monotype Corsiv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49462" y="533400"/>
            <a:ext cx="8642138" cy="53416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223D025-B7E7-4D02-90FF-E788D969324B}"/>
              </a:ext>
            </a:extLst>
          </p:cNvPr>
          <p:cNvSpPr txBox="1"/>
          <p:nvPr/>
        </p:nvSpPr>
        <p:spPr>
          <a:xfrm rot="19789947">
            <a:off x="4828873" y="1809441"/>
            <a:ext cx="283018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2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Не навчайте дітей </a:t>
            </a:r>
            <a:r>
              <a:rPr lang="uk-UA" sz="22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так</a:t>
            </a:r>
          </a:p>
          <a:p>
            <a:r>
              <a:rPr lang="uk-UA" sz="22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як </a:t>
            </a:r>
            <a:r>
              <a:rPr lang="uk-UA" sz="22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навчали вас – вони народилися  в інші часи			</a:t>
            </a:r>
            <a:r>
              <a:rPr lang="uk-UA" sz="2200" b="1" i="1" dirty="0">
                <a:solidFill>
                  <a:srgbClr val="0070C0"/>
                </a:solidFill>
                <a:latin typeface="Monotype Corsiva" panose="03010101010201010101" pitchFamily="66" charset="0"/>
              </a:rPr>
              <a:t>Конфуцій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94278C1-E523-4082-8904-F33B8C6BAB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9762">
            <a:off x="1987980" y="2206435"/>
            <a:ext cx="1937866" cy="26469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</TotalTime>
  <Words>347</Words>
  <Application>Microsoft Office PowerPoint</Application>
  <PresentationFormat>Екран (4:3)</PresentationFormat>
  <Paragraphs>123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18</vt:i4>
      </vt:variant>
    </vt:vector>
  </HeadingPairs>
  <TitlesOfParts>
    <vt:vector size="19" baseType="lpstr">
      <vt:lpstr>Office Theme</vt:lpstr>
      <vt:lpstr>Презентація PowerPoint</vt:lpstr>
      <vt:lpstr>Презентація PowerPoint</vt:lpstr>
      <vt:lpstr> Життєва позиція</vt:lpstr>
      <vt:lpstr> Особисті дані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 Переваги інноваційних  технологій</vt:lpstr>
      <vt:lpstr> Інтерактивні технології  в навчально – виховному процесі</vt:lpstr>
      <vt:lpstr>Презентація PowerPoint</vt:lpstr>
      <vt:lpstr>Нагороди  вчителя  примножу  ються нагородами  його учнів</vt:lpstr>
      <vt:lpstr>Презентація PowerPoint</vt:lpstr>
      <vt:lpstr>Презентація PowerPoint</vt:lpstr>
      <vt:lpstr>Презентація PowerPoint</vt:lpstr>
      <vt:lpstr> Тиждень української писемності та  мови в школі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admin</cp:lastModifiedBy>
  <cp:revision>19</cp:revision>
  <dcterms:created xsi:type="dcterms:W3CDTF">2019-02-25T13:39:57Z</dcterms:created>
  <dcterms:modified xsi:type="dcterms:W3CDTF">2019-04-15T10:16:32Z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2016-03-16T00:00:00Z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2019-02-25T00:00:00Z</vt:filetime>
  </property>
</Properties>
</file>