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sldIdLst>
    <p:sldId id="288" r:id="rId6"/>
    <p:sldId id="28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0" r:id="rId18"/>
    <p:sldId id="271" r:id="rId19"/>
    <p:sldId id="273" r:id="rId20"/>
    <p:sldId id="274" r:id="rId21"/>
    <p:sldId id="275" r:id="rId22"/>
    <p:sldId id="276" r:id="rId23"/>
    <p:sldId id="292" r:id="rId24"/>
    <p:sldId id="291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8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1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2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BC32-7760-4DEB-BF20-F3B285524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D4D5-8B98-4154-BF25-CAE421B1C4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0838-CA2E-4934-8BFF-DC3FE63858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B694-5BD3-4FFF-A751-395BB22316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382-53E6-4742-BD40-5CAE79873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AED3-32FB-436B-89DA-0722779734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6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789A-1B7A-4425-9E6E-A1ED0464A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D234-B805-4B43-B97E-A4BB2D715F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0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BAAC-C4CA-44A7-8973-98532275C9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8018-8289-466F-A176-89B1F8EA6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AD01-2F6E-408E-93F2-A26093594A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F633-D7AF-45F7-8393-A981215539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8F7-1F1F-4DE0-8B0E-7EB3933426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142-A171-4F8D-A160-12D25F567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28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9A3-5AC2-4752-B7CC-C717FB58A7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B2D-C0D9-4FE3-8092-9AFE9BD40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0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2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E07C-D94C-43A6-A3B1-63767E37CF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752-A3A5-4107-ABF6-3E57EE732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1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1A99-6BD0-487F-8947-0648123758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D3A7-F733-49EF-8045-87DE294656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0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8B21-9473-460F-B61A-3E93192A39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EFDA-E28D-4CE3-A999-85E3CB6738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6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28" y="1167594"/>
            <a:ext cx="8208143" cy="372641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2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BC32-7760-4DEB-BF20-F3B285524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D4D5-8B98-4154-BF25-CAE421B1C4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6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0838-CA2E-4934-8BFF-DC3FE63858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B694-5BD3-4FFF-A751-395BB22316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382-53E6-4742-BD40-5CAE79873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AED3-32FB-436B-89DA-0722779734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90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789A-1B7A-4425-9E6E-A1ED0464A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D234-B805-4B43-B97E-A4BB2D715F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4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BAAC-C4CA-44A7-8973-98532275C9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8018-8289-466F-A176-89B1F8EA6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16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AD01-2F6E-408E-93F2-A26093594A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F633-D7AF-45F7-8393-A981215539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44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8F7-1F1F-4DE0-8B0E-7EB3933426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142-A171-4F8D-A160-12D25F567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7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9A3-5AC2-4752-B7CC-C717FB58A7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B2D-C0D9-4FE3-8092-9AFE9BD40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19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E07C-D94C-43A6-A3B1-63767E37CF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752-A3A5-4107-ABF6-3E57EE732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7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1A99-6BD0-487F-8947-0648123758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D3A7-F733-49EF-8045-87DE294656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89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8B21-9473-460F-B61A-3E93192A39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EFDA-E28D-4CE3-A999-85E3CB6738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82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28" y="1167594"/>
            <a:ext cx="8208143" cy="372641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68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BC32-7760-4DEB-BF20-F3B285524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D4D5-8B98-4154-BF25-CAE421B1C4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0838-CA2E-4934-8BFF-DC3FE63858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B694-5BD3-4FFF-A751-395BB22316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382-53E6-4742-BD40-5CAE79873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AED3-32FB-436B-89DA-0722779734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24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789A-1B7A-4425-9E6E-A1ED0464A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D234-B805-4B43-B97E-A4BB2D715F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79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BAAC-C4CA-44A7-8973-98532275C9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8018-8289-466F-A176-89B1F8EA6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6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AD01-2F6E-408E-93F2-A26093594A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F633-D7AF-45F7-8393-A981215539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33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8F7-1F1F-4DE0-8B0E-7EB3933426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142-A171-4F8D-A160-12D25F567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84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9A3-5AC2-4752-B7CC-C717FB58A7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B2D-C0D9-4FE3-8092-9AFE9BD40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2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E07C-D94C-43A6-A3B1-63767E37CF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752-A3A5-4107-ABF6-3E57EE732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86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1A99-6BD0-487F-8947-0648123758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D3A7-F733-49EF-8045-87DE294656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38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8B21-9473-460F-B61A-3E93192A39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EFDA-E28D-4CE3-A999-85E3CB6738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97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22" y="1167594"/>
            <a:ext cx="8208143" cy="372641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03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BC32-7760-4DEB-BF20-F3B285524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D4D5-8B98-4154-BF25-CAE421B1C4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20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0838-CA2E-4934-8BFF-DC3FE63858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B694-5BD3-4FFF-A751-395BB22316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3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41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382-53E6-4742-BD40-5CAE79873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AED3-32FB-436B-89DA-0722779734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8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789A-1B7A-4425-9E6E-A1ED0464A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D234-B805-4B43-B97E-A4BB2D715F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83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BAAC-C4CA-44A7-8973-98532275C9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8018-8289-466F-A176-89B1F8EA6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2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AD01-2F6E-408E-93F2-A26093594A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F633-D7AF-45F7-8393-A981215539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2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8F7-1F1F-4DE0-8B0E-7EB3933426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142-A171-4F8D-A160-12D25F567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01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9A3-5AC2-4752-B7CC-C717FB58A7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B2D-C0D9-4FE3-8092-9AFE9BD40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99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E07C-D94C-43A6-A3B1-63767E37CF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752-A3A5-4107-ABF6-3E57EE732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18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1A99-6BD0-487F-8947-0648123758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D3A7-F733-49EF-8045-87DE294656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5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8B21-9473-460F-B61A-3E93192A39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EFDA-E28D-4CE3-A999-85E3CB6738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89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4" y="1167594"/>
            <a:ext cx="8208143" cy="372641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5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7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3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7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DCC2-99EA-452A-B1DE-2A3A0FD4694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58A8-C24F-47B8-BF38-EFF5FF6A49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F66F7-7933-4FE9-8BDE-BB751988FD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B401A-C401-4815-BBCB-54F3F9F5E5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F66F7-7933-4FE9-8BDE-BB751988FD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B401A-C401-4815-BBCB-54F3F9F5E5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F66F7-7933-4FE9-8BDE-BB751988FD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B401A-C401-4815-BBCB-54F3F9F5E5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F66F7-7933-4FE9-8BDE-BB751988FD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B401A-C401-4815-BBCB-54F3F9F5E5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11560" y="19216"/>
            <a:ext cx="8229600" cy="857250"/>
          </a:xfrm>
        </p:spPr>
        <p:txBody>
          <a:bodyPr/>
          <a:lstStyle/>
          <a:p>
            <a:r>
              <a:rPr lang="uk-UA" b="1" dirty="0" smtClean="0">
                <a:solidFill>
                  <a:srgbClr val="CC3300"/>
                </a:solidFill>
              </a:rPr>
              <a:t>Слово міністра</a:t>
            </a:r>
            <a:endParaRPr lang="ru-RU" b="1" dirty="0" smtClean="0">
              <a:solidFill>
                <a:srgbClr val="CC3300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2411760" y="843558"/>
            <a:ext cx="6588224" cy="379452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1600" b="1" dirty="0" smtClean="0">
                <a:solidFill>
                  <a:srgbClr val="990000"/>
                </a:solidFill>
              </a:rPr>
              <a:t>«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Коли ми говоримо про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нову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українську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школу, ми перш за все говоримо про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новий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зміст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освіти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цій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школі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.  </a:t>
            </a:r>
          </a:p>
          <a:p>
            <a:pPr algn="just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Діти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мають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здобути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уміння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компетентності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ХХІ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століття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які</a:t>
            </a:r>
            <a:endParaRPr lang="ru-RU" sz="1600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363538" indent="-363538" algn="just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     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узгодженні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країнами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Європейського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Союзу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які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сьогодні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       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потрібні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сучасному</a:t>
            </a:r>
            <a:r>
              <a:rPr lang="ru-RU" sz="1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українцю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. </a:t>
            </a:r>
            <a:endParaRPr lang="ru-RU" sz="1600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     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Окрім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знання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рідної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державної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мови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двох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іноземних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мов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</a:t>
            </a:r>
          </a:p>
          <a:p>
            <a:pPr marL="363538" indent="0" algn="just">
              <a:lnSpc>
                <a:spcPct val="150000"/>
              </a:lnSpc>
              <a:buNone/>
            </a:pP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інформаційних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технологій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уміння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критично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мислити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аналізувати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працювати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в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команді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навичок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фінансової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грамотності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навчатися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впродовж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життя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бути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відповідальними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громадянами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своєї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країни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. Нашим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дітям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потрібна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освіта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для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життя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це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головна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мета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нової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української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школи</a:t>
            </a:r>
            <a:r>
              <a:rPr lang="ru-RU" sz="1600" b="1" dirty="0" smtClean="0">
                <a:solidFill>
                  <a:srgbClr val="990000"/>
                </a:solidFill>
              </a:rPr>
              <a:t>»</a:t>
            </a:r>
            <a:endParaRPr lang="en-US" sz="1600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rgbClr val="990000"/>
                </a:solidFill>
                <a:latin typeface="Times New Roman" pitchFamily="18" charset="0"/>
              </a:rPr>
              <a:t>                                              </a:t>
            </a:r>
            <a:endParaRPr lang="ru-RU" sz="1400" dirty="0" smtClean="0">
              <a:solidFill>
                <a:srgbClr val="990000"/>
              </a:solidFill>
            </a:endParaRPr>
          </a:p>
        </p:txBody>
      </p:sp>
      <p:pic>
        <p:nvPicPr>
          <p:cNvPr id="17411" name="Picture 4" descr="300x200_ministr_liliya_grinev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"/>
            <a:ext cx="1828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50845" y="1657360"/>
            <a:ext cx="1958975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міністр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 </a:t>
            </a:r>
            <a:r>
              <a:rPr lang="ru-RU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освіти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і науки </a:t>
            </a:r>
            <a:r>
              <a:rPr lang="ru-RU" sz="1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України</a:t>
            </a:r>
            <a:r>
              <a:rPr lang="en-US" b="1" dirty="0" smtClean="0">
                <a:solidFill>
                  <a:srgbClr val="990000"/>
                </a:solidFill>
                <a:latin typeface="Arial" charset="0"/>
              </a:rPr>
              <a:t>                                                                                        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Лілія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Гриневич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vypuskn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2" y="2400300"/>
            <a:ext cx="2746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CC3300"/>
                </a:solidFill>
              </a:rPr>
              <a:t>Випускник школи</a:t>
            </a:r>
            <a:endParaRPr lang="ru-RU" b="1" smtClean="0">
              <a:solidFill>
                <a:srgbClr val="CC3300"/>
              </a:solidFill>
            </a:endParaRPr>
          </a:p>
        </p:txBody>
      </p:sp>
      <p:sp>
        <p:nvSpPr>
          <p:cNvPr id="18435" name="Line 10"/>
          <p:cNvSpPr>
            <a:spLocks noChangeShapeType="1"/>
          </p:cNvSpPr>
          <p:nvPr/>
        </p:nvSpPr>
        <p:spPr bwMode="auto">
          <a:xfrm flipV="1">
            <a:off x="7086600" y="2571750"/>
            <a:ext cx="1066800" cy="5715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6" name="Line 11"/>
          <p:cNvSpPr>
            <a:spLocks noChangeShapeType="1"/>
          </p:cNvSpPr>
          <p:nvPr/>
        </p:nvSpPr>
        <p:spPr bwMode="auto">
          <a:xfrm flipH="1" flipV="1">
            <a:off x="3276600" y="2739867"/>
            <a:ext cx="1295400" cy="685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7" name="Line 12"/>
          <p:cNvSpPr>
            <a:spLocks noChangeShapeType="1"/>
          </p:cNvSpPr>
          <p:nvPr/>
        </p:nvSpPr>
        <p:spPr bwMode="auto">
          <a:xfrm flipV="1">
            <a:off x="5715000" y="1200150"/>
            <a:ext cx="0" cy="9715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5013325" y="827485"/>
            <a:ext cx="1632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CC3300"/>
                </a:solidFill>
                <a:latin typeface="Arial" charset="0"/>
              </a:rPr>
              <a:t>особистість</a:t>
            </a:r>
            <a:r>
              <a:rPr lang="ru-RU" b="1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2422546" y="2370535"/>
            <a:ext cx="1393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CC3300"/>
                </a:solidFill>
                <a:latin typeface="Arial" charset="0"/>
              </a:rPr>
              <a:t>інноватор</a:t>
            </a:r>
            <a:r>
              <a:rPr lang="ru-RU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7832725" y="2199085"/>
            <a:ext cx="1084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CC3300"/>
                </a:solidFill>
                <a:latin typeface="Arial" charset="0"/>
              </a:rPr>
              <a:t>патріот</a:t>
            </a:r>
            <a:r>
              <a:rPr lang="ru-RU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7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2048" y="285752"/>
            <a:ext cx="8083352" cy="12572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 w="19050">
                  <a:solidFill>
                    <a:srgbClr val="C0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Хто робить школу успішною?</a:t>
            </a:r>
            <a:endParaRPr lang="ru-RU" sz="5400" dirty="0">
              <a:ln w="19050">
                <a:solidFill>
                  <a:srgbClr val="C00000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44034" name="Picture 18" descr="lady_news_anchor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71700"/>
            <a:ext cx="160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4343400" y="3257551"/>
            <a:ext cx="2209800" cy="457200"/>
            <a:chOff x="1870234" y="1451449"/>
            <a:chExt cx="1700212" cy="1020127"/>
          </a:xfrm>
          <a:solidFill>
            <a:srgbClr val="FF0000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870234" y="1451449"/>
              <a:ext cx="1700212" cy="102012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1870234" y="1451449"/>
              <a:ext cx="1700212" cy="10201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4648203" y="3314702"/>
            <a:ext cx="1706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prstClr val="white"/>
                </a:solidFill>
                <a:latin typeface="Arial" charset="0"/>
              </a:rPr>
              <a:t>Вчитель</a:t>
            </a:r>
            <a:r>
              <a:rPr lang="uk-UA" sz="2400" b="1">
                <a:solidFill>
                  <a:srgbClr val="C00000"/>
                </a:solidFill>
                <a:latin typeface="Arial" charset="0"/>
              </a:rPr>
              <a:t> </a:t>
            </a:r>
            <a:endParaRPr lang="ru-RU" sz="24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5257800" y="1485901"/>
            <a:ext cx="228600" cy="733425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352800" y="3314700"/>
            <a:ext cx="977900" cy="17145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553200" y="3371850"/>
            <a:ext cx="977900" cy="17145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40" name="Прямоугольник 11"/>
          <p:cNvSpPr>
            <a:spLocks noChangeArrowheads="1"/>
          </p:cNvSpPr>
          <p:nvPr/>
        </p:nvSpPr>
        <p:spPr bwMode="auto">
          <a:xfrm>
            <a:off x="4114800" y="108585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b="1" i="1">
                <a:solidFill>
                  <a:srgbClr val="C00000"/>
                </a:solidFill>
                <a:latin typeface="Arial" charset="0"/>
              </a:rPr>
              <a:t>ФАХІВЕЦЬ</a:t>
            </a:r>
            <a:r>
              <a:rPr lang="ru-RU">
                <a:solidFill>
                  <a:srgbClr val="C00000"/>
                </a:solidFill>
                <a:latin typeface="Arial" charset="0"/>
              </a:rPr>
              <a:t> </a:t>
            </a:r>
          </a:p>
        </p:txBody>
      </p:sp>
      <p:sp>
        <p:nvSpPr>
          <p:cNvPr id="44041" name="Прямоугольник 12"/>
          <p:cNvSpPr>
            <a:spLocks noChangeArrowheads="1"/>
          </p:cNvSpPr>
          <p:nvPr/>
        </p:nvSpPr>
        <p:spPr bwMode="auto">
          <a:xfrm rot="10800000" flipV="1">
            <a:off x="7543800" y="2219410"/>
            <a:ext cx="1600200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b="1" i="1">
                <a:solidFill>
                  <a:srgbClr val="C00000"/>
                </a:solidFill>
                <a:latin typeface="Arial" charset="0"/>
              </a:rPr>
              <a:t>ПРАЦІВНИК</a:t>
            </a:r>
          </a:p>
        </p:txBody>
      </p:sp>
      <p:sp>
        <p:nvSpPr>
          <p:cNvPr id="44042" name="Прямоугольник 13"/>
          <p:cNvSpPr>
            <a:spLocks noChangeArrowheads="1"/>
          </p:cNvSpPr>
          <p:nvPr/>
        </p:nvSpPr>
        <p:spPr bwMode="auto">
          <a:xfrm rot="10800000" flipV="1">
            <a:off x="1447800" y="1754608"/>
            <a:ext cx="19812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b="1" i="1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b="1" i="1">
                <a:solidFill>
                  <a:srgbClr val="FF0000"/>
                </a:solidFill>
                <a:latin typeface="Arial" charset="0"/>
              </a:rPr>
              <a:t>         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b="1" i="1">
                <a:solidFill>
                  <a:srgbClr val="FF0000"/>
                </a:solidFill>
                <a:latin typeface="Arial" charset="0"/>
              </a:rPr>
              <a:t>          </a:t>
            </a:r>
            <a:r>
              <a:rPr lang="ru-RU" b="1" i="1">
                <a:solidFill>
                  <a:srgbClr val="C00000"/>
                </a:solidFill>
                <a:latin typeface="Arial" charset="0"/>
              </a:rPr>
              <a:t>ЛЮДИНА</a:t>
            </a:r>
          </a:p>
        </p:txBody>
      </p:sp>
    </p:spTree>
    <p:extLst>
      <p:ext uri="{BB962C8B-B14F-4D97-AF65-F5344CB8AC3E}">
        <p14:creationId xmlns:p14="http://schemas.microsoft.com/office/powerpoint/2010/main" val="23378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57200" y="171450"/>
            <a:ext cx="8229600" cy="4743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CC3300"/>
                </a:solidFill>
              </a:rPr>
              <a:t>Він актор , але його глядачі не аплодують йому.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CC3300"/>
                </a:solidFill>
              </a:rPr>
              <a:t>Він скульптор , але його роботи ніхто не бачить.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CC3300"/>
                </a:solidFill>
              </a:rPr>
              <a:t> Він лікар , але його пацієнти рідко дякують за лікування та далеко не завжди  бажають лікуватися.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CC3300"/>
                </a:solidFill>
              </a:rPr>
              <a:t>Де ж йому взяти сили для щоденного натхнення?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CC3300"/>
                </a:solidFill>
              </a:rPr>
              <a:t>Тільки в самому собі , тільки у свідомості величі своєї справи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mtClean="0"/>
              <a:t>                                             </a:t>
            </a:r>
            <a:r>
              <a:rPr lang="uk-UA" smtClean="0">
                <a:solidFill>
                  <a:srgbClr val="FF6600"/>
                </a:solidFill>
              </a:rPr>
              <a:t>С.Соловейчик</a:t>
            </a:r>
            <a:endParaRPr lang="ru-RU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8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8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8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8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182</Words>
  <Application>Microsoft Office PowerPoint</Application>
  <PresentationFormat>Екран (16:9)</PresentationFormat>
  <Paragraphs>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Тема Office</vt:lpstr>
      <vt:lpstr>Office Theme</vt:lpstr>
      <vt:lpstr>1_Office Theme</vt:lpstr>
      <vt:lpstr>2_Office Theme</vt:lpstr>
      <vt:lpstr>3_Office Theme</vt:lpstr>
      <vt:lpstr>Слово міністра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Випускник школи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Хто робить школу успішною?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Користувач Windows</cp:lastModifiedBy>
  <cp:revision>8</cp:revision>
  <dcterms:created xsi:type="dcterms:W3CDTF">2017-11-10T09:44:36Z</dcterms:created>
  <dcterms:modified xsi:type="dcterms:W3CDTF">2017-11-12T10:52:11Z</dcterms:modified>
</cp:coreProperties>
</file>