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drawings/drawing1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</p:sldMasterIdLst>
  <p:notesMasterIdLst>
    <p:notesMasterId r:id="rId18"/>
  </p:notesMasterIdLst>
  <p:sldIdLst>
    <p:sldId id="282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C34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34559" autoAdjust="0"/>
    <p:restoredTop sz="86323" autoAdjust="0"/>
  </p:normalViewPr>
  <p:slideViewPr>
    <p:cSldViewPr>
      <p:cViewPr>
        <p:scale>
          <a:sx n="64" d="100"/>
          <a:sy n="64" d="100"/>
        </p:scale>
        <p:origin x="-211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1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oleObject" Target="../embeddings/oleObject10.bin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oleObject" Target="../embeddings/oleObject11.bin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oleObject" Target="../embeddings/oleObject12.bin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oleObject" Target="../embeddings/oleObject13.bin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4.xml"/><Relationship Id="rId2" Type="http://schemas.openxmlformats.org/officeDocument/2006/relationships/oleObject" Target="../embeddings/oleObject14.bin"/><Relationship Id="rId1" Type="http://schemas.openxmlformats.org/officeDocument/2006/relationships/themeOverride" Target="../theme/themeOverrid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../embeddings/oleObject9.bin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err="1">
                <a:solidFill>
                  <a:srgbClr val="0070C0"/>
                </a:solidFill>
              </a:rPr>
              <a:t>Українська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мова</a:t>
            </a:r>
            <a:endParaRPr lang="ru-RU" dirty="0">
              <a:solidFill>
                <a:srgbClr val="0070C0"/>
              </a:solidFill>
            </a:endParaRPr>
          </a:p>
        </c:rich>
      </c:tx>
      <c:layout>
        <c:manualLayout>
          <c:xMode val="edge"/>
          <c:yMode val="edge"/>
          <c:x val="0.34303400546363039"/>
          <c:y val="2.489919420717959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1.6975308641975308E-2"/>
          <c:y val="9.6964094885721733E-2"/>
          <c:w val="0.96604938271604934"/>
          <c:h val="0.8594893785336630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Аркуш1!$A$3</c:f>
              <c:strCache>
                <c:ptCount val="1"/>
                <c:pt idx="0">
                  <c:v>Українська мова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9BBB59">
                  <a:lumMod val="75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9BBB59">
                  <a:lumMod val="75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C3C349">
                  <a:alpha val="84706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C3C349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C0504D">
                  <a:lumMod val="75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C0504D">
                  <a:lumMod val="75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Аркуш1!$B$2:$I$2</c:f>
              <c:strCache>
                <c:ptCount val="8"/>
                <c:pt idx="0">
                  <c:v>8-А</c:v>
                </c:pt>
                <c:pt idx="1">
                  <c:v>8-Б</c:v>
                </c:pt>
                <c:pt idx="2">
                  <c:v>9-А</c:v>
                </c:pt>
                <c:pt idx="3">
                  <c:v>9-Б</c:v>
                </c:pt>
                <c:pt idx="4">
                  <c:v>10 ек</c:v>
                </c:pt>
                <c:pt idx="5">
                  <c:v>10 пр</c:v>
                </c:pt>
                <c:pt idx="6">
                  <c:v>11 ек </c:v>
                </c:pt>
                <c:pt idx="7">
                  <c:v>11 пр</c:v>
                </c:pt>
              </c:strCache>
            </c:strRef>
          </c:cat>
          <c:val>
            <c:numRef>
              <c:f>Аркуш1!$B$3:$I$3</c:f>
              <c:numCache>
                <c:formatCode>General</c:formatCode>
                <c:ptCount val="8"/>
                <c:pt idx="0">
                  <c:v>7.2</c:v>
                </c:pt>
                <c:pt idx="1">
                  <c:v>8.8000000000000007</c:v>
                </c:pt>
                <c:pt idx="2">
                  <c:v>8.4</c:v>
                </c:pt>
                <c:pt idx="3">
                  <c:v>7.9</c:v>
                </c:pt>
                <c:pt idx="4">
                  <c:v>8.6</c:v>
                </c:pt>
                <c:pt idx="5">
                  <c:v>8.9</c:v>
                </c:pt>
                <c:pt idx="6">
                  <c:v>8.9</c:v>
                </c:pt>
                <c:pt idx="7">
                  <c:v>8.1999999999999993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E2-4BE5-B8DC-B943FF0EF9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cylinder"/>
        <c:axId val="63276928"/>
        <c:axId val="63282176"/>
        <c:axId val="0"/>
      </c:bar3DChart>
      <c:catAx>
        <c:axId val="6327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3282176"/>
        <c:crosses val="autoZero"/>
        <c:auto val="1"/>
        <c:lblAlgn val="ctr"/>
        <c:lblOffset val="100"/>
        <c:noMultiLvlLbl val="0"/>
      </c:catAx>
      <c:valAx>
        <c:axId val="632821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3276928"/>
        <c:crosses val="autoZero"/>
        <c:crossBetween val="between"/>
      </c:valAx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Аркуш1!$A$14</c:f>
              <c:strCache>
                <c:ptCount val="1"/>
                <c:pt idx="0">
                  <c:v>Біологія</c:v>
                </c:pt>
              </c:strCache>
            </c:strRef>
          </c:tx>
          <c:spPr>
            <a:solidFill>
              <a:srgbClr val="00B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FF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FF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C000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C000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8064A2">
                  <a:lumMod val="40000"/>
                  <a:lumOff val="60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8064A2">
                  <a:lumMod val="40000"/>
                  <a:lumOff val="60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Аркуш1!$B$2:$I$2</c:f>
              <c:strCache>
                <c:ptCount val="8"/>
                <c:pt idx="0">
                  <c:v>8-А</c:v>
                </c:pt>
                <c:pt idx="1">
                  <c:v>8-Б</c:v>
                </c:pt>
                <c:pt idx="2">
                  <c:v>9-А</c:v>
                </c:pt>
                <c:pt idx="3">
                  <c:v>9-Б</c:v>
                </c:pt>
                <c:pt idx="4">
                  <c:v>10 ек</c:v>
                </c:pt>
                <c:pt idx="5">
                  <c:v>10 пр</c:v>
                </c:pt>
                <c:pt idx="6">
                  <c:v>11 ек </c:v>
                </c:pt>
                <c:pt idx="7">
                  <c:v>11 пр</c:v>
                </c:pt>
              </c:strCache>
            </c:strRef>
          </c:cat>
          <c:val>
            <c:numRef>
              <c:f>Аркуш1!$B$14:$I$14</c:f>
              <c:numCache>
                <c:formatCode>General</c:formatCode>
                <c:ptCount val="8"/>
                <c:pt idx="0">
                  <c:v>5.7</c:v>
                </c:pt>
                <c:pt idx="1">
                  <c:v>8.4</c:v>
                </c:pt>
                <c:pt idx="2">
                  <c:v>7</c:v>
                </c:pt>
                <c:pt idx="3">
                  <c:v>6.3</c:v>
                </c:pt>
                <c:pt idx="4">
                  <c:v>7.8</c:v>
                </c:pt>
                <c:pt idx="5">
                  <c:v>7.9</c:v>
                </c:pt>
                <c:pt idx="6">
                  <c:v>8.4</c:v>
                </c:pt>
                <c:pt idx="7">
                  <c:v>9.3000000000000007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85-4DB1-A0A7-090502DDC8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cylinder"/>
        <c:axId val="80535936"/>
        <c:axId val="80541184"/>
        <c:axId val="0"/>
      </c:bar3DChart>
      <c:catAx>
        <c:axId val="8053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541184"/>
        <c:crosses val="autoZero"/>
        <c:auto val="1"/>
        <c:lblAlgn val="ctr"/>
        <c:lblOffset val="100"/>
        <c:noMultiLvlLbl val="0"/>
      </c:catAx>
      <c:valAx>
        <c:axId val="8054118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0535936"/>
        <c:crosses val="autoZero"/>
        <c:crossBetween val="between"/>
      </c:valAx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Аркуш1!$A$15</c:f>
              <c:strCache>
                <c:ptCount val="1"/>
                <c:pt idx="0">
                  <c:v>Географія</c:v>
                </c:pt>
              </c:strCache>
            </c:strRef>
          </c:tx>
          <c:spPr>
            <a:solidFill>
              <a:srgbClr val="8064A2">
                <a:lumMod val="60000"/>
                <a:lumOff val="40000"/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C0504D">
                  <a:lumMod val="50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C0504D">
                  <a:lumMod val="50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9BBB59">
                  <a:lumMod val="75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9BBB59">
                  <a:lumMod val="75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79646">
                  <a:lumMod val="75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79646">
                  <a:lumMod val="75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Аркуш1!$B$2:$I$2</c:f>
              <c:strCache>
                <c:ptCount val="8"/>
                <c:pt idx="0">
                  <c:v>8-А</c:v>
                </c:pt>
                <c:pt idx="1">
                  <c:v>8-Б</c:v>
                </c:pt>
                <c:pt idx="2">
                  <c:v>9-А</c:v>
                </c:pt>
                <c:pt idx="3">
                  <c:v>9-Б</c:v>
                </c:pt>
                <c:pt idx="4">
                  <c:v>10 ек</c:v>
                </c:pt>
                <c:pt idx="5">
                  <c:v>10 пр</c:v>
                </c:pt>
                <c:pt idx="6">
                  <c:v>11 ек </c:v>
                </c:pt>
                <c:pt idx="7">
                  <c:v>11 пр</c:v>
                </c:pt>
              </c:strCache>
            </c:strRef>
          </c:cat>
          <c:val>
            <c:numRef>
              <c:f>Аркуш1!$B$15:$I$15</c:f>
              <c:numCache>
                <c:formatCode>General</c:formatCode>
                <c:ptCount val="8"/>
                <c:pt idx="0">
                  <c:v>7.1</c:v>
                </c:pt>
                <c:pt idx="1">
                  <c:v>8.9</c:v>
                </c:pt>
                <c:pt idx="2">
                  <c:v>8.3000000000000007</c:v>
                </c:pt>
                <c:pt idx="3">
                  <c:v>8.6</c:v>
                </c:pt>
                <c:pt idx="4">
                  <c:v>9.4</c:v>
                </c:pt>
                <c:pt idx="5">
                  <c:v>9.4</c:v>
                </c:pt>
                <c:pt idx="6">
                  <c:v>8.6999999999999993</c:v>
                </c:pt>
                <c:pt idx="7">
                  <c:v>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52-40C8-A8D5-6AC3CB2EB5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cylinder"/>
        <c:axId val="80743040"/>
        <c:axId val="80756736"/>
        <c:axId val="0"/>
      </c:bar3DChart>
      <c:catAx>
        <c:axId val="80743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756736"/>
        <c:crosses val="autoZero"/>
        <c:auto val="1"/>
        <c:lblAlgn val="ctr"/>
        <c:lblOffset val="100"/>
        <c:noMultiLvlLbl val="0"/>
      </c:catAx>
      <c:valAx>
        <c:axId val="8075673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0743040"/>
        <c:crosses val="autoZero"/>
        <c:crossBetween val="between"/>
      </c:valAx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Аркуш1!$A$16</c:f>
              <c:strCache>
                <c:ptCount val="1"/>
                <c:pt idx="0">
                  <c:v>Фізика</c:v>
                </c:pt>
              </c:strCache>
            </c:strRef>
          </c:tx>
          <c:spPr>
            <a:solidFill>
              <a:srgbClr val="8064A2">
                <a:lumMod val="40000"/>
                <a:lumOff val="60000"/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1F497D">
                  <a:lumMod val="40000"/>
                  <a:lumOff val="60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1F497D">
                  <a:lumMod val="40000"/>
                  <a:lumOff val="60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C0504D">
                  <a:lumMod val="40000"/>
                  <a:lumOff val="60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C0504D">
                  <a:lumMod val="40000"/>
                  <a:lumOff val="60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4BACC6">
                  <a:lumMod val="40000"/>
                  <a:lumOff val="60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4BACC6">
                  <a:lumMod val="40000"/>
                  <a:lumOff val="60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Аркуш1!$B$2:$I$2</c:f>
              <c:strCache>
                <c:ptCount val="8"/>
                <c:pt idx="0">
                  <c:v>8-А</c:v>
                </c:pt>
                <c:pt idx="1">
                  <c:v>8-Б</c:v>
                </c:pt>
                <c:pt idx="2">
                  <c:v>9-А</c:v>
                </c:pt>
                <c:pt idx="3">
                  <c:v>9-Б</c:v>
                </c:pt>
                <c:pt idx="4">
                  <c:v>10 ек</c:v>
                </c:pt>
                <c:pt idx="5">
                  <c:v>10 пр</c:v>
                </c:pt>
                <c:pt idx="6">
                  <c:v>11 ек </c:v>
                </c:pt>
                <c:pt idx="7">
                  <c:v>11 пр</c:v>
                </c:pt>
              </c:strCache>
            </c:strRef>
          </c:cat>
          <c:val>
            <c:numRef>
              <c:f>Аркуш1!$B$16:$I$16</c:f>
              <c:numCache>
                <c:formatCode>General</c:formatCode>
                <c:ptCount val="8"/>
                <c:pt idx="0">
                  <c:v>6.9</c:v>
                </c:pt>
                <c:pt idx="1">
                  <c:v>9.5</c:v>
                </c:pt>
                <c:pt idx="2">
                  <c:v>7.4</c:v>
                </c:pt>
                <c:pt idx="3">
                  <c:v>7.2</c:v>
                </c:pt>
                <c:pt idx="4">
                  <c:v>8</c:v>
                </c:pt>
                <c:pt idx="5">
                  <c:v>7.2</c:v>
                </c:pt>
                <c:pt idx="6">
                  <c:v>7.6</c:v>
                </c:pt>
                <c:pt idx="7">
                  <c:v>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18D-4D77-8715-83FA68A351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cylinder"/>
        <c:axId val="80811136"/>
        <c:axId val="80816384"/>
        <c:axId val="0"/>
      </c:bar3DChart>
      <c:catAx>
        <c:axId val="8081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816384"/>
        <c:crosses val="autoZero"/>
        <c:auto val="1"/>
        <c:lblAlgn val="ctr"/>
        <c:lblOffset val="100"/>
        <c:noMultiLvlLbl val="0"/>
      </c:catAx>
      <c:valAx>
        <c:axId val="8081638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0811136"/>
        <c:crosses val="autoZero"/>
        <c:crossBetween val="between"/>
      </c:valAx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Аркуш1!$A$17</c:f>
              <c:strCache>
                <c:ptCount val="1"/>
                <c:pt idx="0">
                  <c:v>Хімія</c:v>
                </c:pt>
              </c:strCache>
            </c:strRef>
          </c:tx>
          <c:spPr>
            <a:solidFill>
              <a:srgbClr val="C0504D">
                <a:lumMod val="60000"/>
                <a:lumOff val="40000"/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1F497D">
                  <a:lumMod val="60000"/>
                  <a:lumOff val="40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1F497D">
                  <a:lumMod val="60000"/>
                  <a:lumOff val="40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92D05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92D05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EEECE1">
                  <a:lumMod val="50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EEECE1">
                  <a:lumMod val="50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Аркуш1!$B$2:$I$2</c:f>
              <c:strCache>
                <c:ptCount val="8"/>
                <c:pt idx="0">
                  <c:v>8-А</c:v>
                </c:pt>
                <c:pt idx="1">
                  <c:v>8-Б</c:v>
                </c:pt>
                <c:pt idx="2">
                  <c:v>9-А</c:v>
                </c:pt>
                <c:pt idx="3">
                  <c:v>9-Б</c:v>
                </c:pt>
                <c:pt idx="4">
                  <c:v>10 ек</c:v>
                </c:pt>
                <c:pt idx="5">
                  <c:v>10 пр</c:v>
                </c:pt>
                <c:pt idx="6">
                  <c:v>11 ек </c:v>
                </c:pt>
                <c:pt idx="7">
                  <c:v>11 пр</c:v>
                </c:pt>
              </c:strCache>
            </c:strRef>
          </c:cat>
          <c:val>
            <c:numRef>
              <c:f>Аркуш1!$B$17:$I$17</c:f>
              <c:numCache>
                <c:formatCode>General</c:formatCode>
                <c:ptCount val="8"/>
                <c:pt idx="0">
                  <c:v>6</c:v>
                </c:pt>
                <c:pt idx="1">
                  <c:v>7.9</c:v>
                </c:pt>
                <c:pt idx="2">
                  <c:v>6.5</c:v>
                </c:pt>
                <c:pt idx="3">
                  <c:v>6.6</c:v>
                </c:pt>
                <c:pt idx="4">
                  <c:v>7.3</c:v>
                </c:pt>
                <c:pt idx="5">
                  <c:v>7.2</c:v>
                </c:pt>
                <c:pt idx="6">
                  <c:v>7.8</c:v>
                </c:pt>
                <c:pt idx="7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C5-4F05-AC49-9E4E8A37D9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cylinder"/>
        <c:axId val="80842112"/>
        <c:axId val="80888576"/>
        <c:axId val="0"/>
      </c:bar3DChart>
      <c:catAx>
        <c:axId val="8084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888576"/>
        <c:crosses val="autoZero"/>
        <c:auto val="1"/>
        <c:lblAlgn val="ctr"/>
        <c:lblOffset val="100"/>
        <c:noMultiLvlLbl val="0"/>
      </c:catAx>
      <c:valAx>
        <c:axId val="808885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0842112"/>
        <c:crosses val="autoZero"/>
        <c:crossBetween val="between"/>
      </c:valAx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uk-UA" sz="3200" dirty="0" smtClean="0">
                <a:solidFill>
                  <a:srgbClr val="FF0000"/>
                </a:solidFill>
              </a:rPr>
              <a:t>РІВЕНЬ НАВЧЕНОСТІ ПО ЛІЦЕЮ</a:t>
            </a:r>
            <a:endParaRPr lang="uk-UA" sz="3200" dirty="0">
              <a:solidFill>
                <a:srgbClr val="FF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FF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FF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FFF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FFFF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FFFF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rgbClr val="FFFF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Аркуш3!$A$3:$A$16</c:f>
              <c:strCache>
                <c:ptCount val="14"/>
                <c:pt idx="0">
                  <c:v>Українська мова</c:v>
                </c:pt>
                <c:pt idx="1">
                  <c:v>Українська література</c:v>
                </c:pt>
                <c:pt idx="2">
                  <c:v>Зарубіжна література</c:v>
                </c:pt>
                <c:pt idx="3">
                  <c:v>Англійська мова</c:v>
                </c:pt>
                <c:pt idx="4">
                  <c:v>Історія України</c:v>
                </c:pt>
                <c:pt idx="5">
                  <c:v>Всесвітня історія</c:v>
                </c:pt>
                <c:pt idx="6">
                  <c:v>Правознавство</c:v>
                </c:pt>
                <c:pt idx="7">
                  <c:v>Економіка</c:v>
                </c:pt>
                <c:pt idx="8">
                  <c:v>Алгебра</c:v>
                </c:pt>
                <c:pt idx="9">
                  <c:v>Геометрія</c:v>
                </c:pt>
                <c:pt idx="10">
                  <c:v>Біологія</c:v>
                </c:pt>
                <c:pt idx="11">
                  <c:v>Географія</c:v>
                </c:pt>
                <c:pt idx="12">
                  <c:v>Фізика</c:v>
                </c:pt>
                <c:pt idx="13">
                  <c:v>Хімія</c:v>
                </c:pt>
              </c:strCache>
            </c:strRef>
          </c:cat>
          <c:val>
            <c:numRef>
              <c:f>Аркуш3!$K$3:$K$16</c:f>
              <c:numCache>
                <c:formatCode>0.0</c:formatCode>
                <c:ptCount val="14"/>
                <c:pt idx="0">
                  <c:v>8.3624999999999989</c:v>
                </c:pt>
                <c:pt idx="1">
                  <c:v>8.5875000000000004</c:v>
                </c:pt>
                <c:pt idx="2">
                  <c:v>8.7625000000000011</c:v>
                </c:pt>
                <c:pt idx="3">
                  <c:v>8.0750000000000011</c:v>
                </c:pt>
                <c:pt idx="4">
                  <c:v>7.9249999999999989</c:v>
                </c:pt>
                <c:pt idx="5">
                  <c:v>8.5124999999999993</c:v>
                </c:pt>
                <c:pt idx="6">
                  <c:v>8.5333333333333332</c:v>
                </c:pt>
                <c:pt idx="7">
                  <c:v>8.5499999999999989</c:v>
                </c:pt>
                <c:pt idx="8">
                  <c:v>6.833333333333333</c:v>
                </c:pt>
                <c:pt idx="9">
                  <c:v>6.7166666666666659</c:v>
                </c:pt>
                <c:pt idx="10">
                  <c:v>7.6</c:v>
                </c:pt>
                <c:pt idx="11">
                  <c:v>8.6249999999999982</c:v>
                </c:pt>
                <c:pt idx="12">
                  <c:v>7.6875000000000009</c:v>
                </c:pt>
                <c:pt idx="13">
                  <c:v>7.1624999999999996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89-4AA4-849B-720B4C0A9FD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80909824"/>
        <c:axId val="80940032"/>
      </c:barChart>
      <c:catAx>
        <c:axId val="80909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940032"/>
        <c:crosses val="autoZero"/>
        <c:auto val="1"/>
        <c:lblAlgn val="ctr"/>
        <c:lblOffset val="100"/>
        <c:noMultiLvlLbl val="0"/>
      </c:catAx>
      <c:valAx>
        <c:axId val="8094003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909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b="1"/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28977507326076818"/>
          <c:y val="3.25899779251580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Аркуш1!$A$4</c:f>
              <c:strCache>
                <c:ptCount val="1"/>
                <c:pt idx="0">
                  <c:v>Українська література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FF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8064A2">
                  <a:lumMod val="75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8064A2">
                  <a:lumMod val="75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92D05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92D05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C000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C000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Аркуш1!$B$2:$I$2</c:f>
              <c:strCache>
                <c:ptCount val="8"/>
                <c:pt idx="0">
                  <c:v>8-А</c:v>
                </c:pt>
                <c:pt idx="1">
                  <c:v>8-Б</c:v>
                </c:pt>
                <c:pt idx="2">
                  <c:v>9-А</c:v>
                </c:pt>
                <c:pt idx="3">
                  <c:v>9-Б</c:v>
                </c:pt>
                <c:pt idx="4">
                  <c:v>10 ек</c:v>
                </c:pt>
                <c:pt idx="5">
                  <c:v>10 пр</c:v>
                </c:pt>
                <c:pt idx="6">
                  <c:v>11 ек </c:v>
                </c:pt>
                <c:pt idx="7">
                  <c:v>11 пр</c:v>
                </c:pt>
              </c:strCache>
            </c:strRef>
          </c:cat>
          <c:val>
            <c:numRef>
              <c:f>Аркуш1!$B$4:$I$4</c:f>
              <c:numCache>
                <c:formatCode>General</c:formatCode>
                <c:ptCount val="8"/>
                <c:pt idx="0">
                  <c:v>7.3</c:v>
                </c:pt>
                <c:pt idx="1">
                  <c:v>9</c:v>
                </c:pt>
                <c:pt idx="2">
                  <c:v>8.4</c:v>
                </c:pt>
                <c:pt idx="3">
                  <c:v>6.9</c:v>
                </c:pt>
                <c:pt idx="4">
                  <c:v>9</c:v>
                </c:pt>
                <c:pt idx="5">
                  <c:v>9.6</c:v>
                </c:pt>
                <c:pt idx="6">
                  <c:v>8.9</c:v>
                </c:pt>
                <c:pt idx="7">
                  <c:v>9.6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D6-42F5-837B-0C42BA9DAE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cylinder"/>
        <c:axId val="69055232"/>
        <c:axId val="69061248"/>
        <c:axId val="0"/>
      </c:bar3DChart>
      <c:catAx>
        <c:axId val="69055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061248"/>
        <c:crosses val="autoZero"/>
        <c:auto val="1"/>
        <c:lblAlgn val="ctr"/>
        <c:lblOffset val="100"/>
        <c:noMultiLvlLbl val="0"/>
      </c:catAx>
      <c:valAx>
        <c:axId val="6906124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9055232"/>
        <c:crosses val="autoZero"/>
        <c:crossBetween val="between"/>
      </c:valAx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200" dirty="0" err="1">
                <a:solidFill>
                  <a:srgbClr val="0070C0"/>
                </a:solidFill>
              </a:rPr>
              <a:t>Зарубіжна</a:t>
            </a:r>
            <a:r>
              <a:rPr lang="ru-RU" sz="3200" dirty="0">
                <a:solidFill>
                  <a:srgbClr val="0070C0"/>
                </a:solidFill>
              </a:rPr>
              <a:t> </a:t>
            </a:r>
            <a:r>
              <a:rPr lang="ru-RU" sz="3200" dirty="0" err="1">
                <a:solidFill>
                  <a:srgbClr val="0070C0"/>
                </a:solidFill>
              </a:rPr>
              <a:t>література</a:t>
            </a:r>
            <a:endParaRPr lang="ru-RU" sz="3200" dirty="0">
              <a:solidFill>
                <a:srgbClr val="0070C0"/>
              </a:solidFill>
            </a:endParaRPr>
          </a:p>
        </c:rich>
      </c:tx>
      <c:layout>
        <c:manualLayout>
          <c:xMode val="edge"/>
          <c:yMode val="edge"/>
          <c:x val="0.29407678185417435"/>
          <c:y val="3.331419965682825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Аркуш1!$A$5</c:f>
              <c:strCache>
                <c:ptCount val="1"/>
                <c:pt idx="0">
                  <c:v>Зарубіжна література</c:v>
                </c:pt>
              </c:strCache>
            </c:strRef>
          </c:tx>
          <c:spPr>
            <a:solidFill>
              <a:srgbClr val="F79646">
                <a:lumMod val="75000"/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5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B05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1F497D">
                  <a:lumMod val="60000"/>
                  <a:lumOff val="40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1F497D">
                  <a:lumMod val="60000"/>
                  <a:lumOff val="40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F00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00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Аркуш1!$B$2:$I$2</c:f>
              <c:strCache>
                <c:ptCount val="8"/>
                <c:pt idx="0">
                  <c:v>8-А</c:v>
                </c:pt>
                <c:pt idx="1">
                  <c:v>8-Б</c:v>
                </c:pt>
                <c:pt idx="2">
                  <c:v>9-А</c:v>
                </c:pt>
                <c:pt idx="3">
                  <c:v>9-Б</c:v>
                </c:pt>
                <c:pt idx="4">
                  <c:v>10 ек</c:v>
                </c:pt>
                <c:pt idx="5">
                  <c:v>10 пр</c:v>
                </c:pt>
                <c:pt idx="6">
                  <c:v>11 ек </c:v>
                </c:pt>
                <c:pt idx="7">
                  <c:v>11 пр</c:v>
                </c:pt>
              </c:strCache>
            </c:strRef>
          </c:cat>
          <c:val>
            <c:numRef>
              <c:f>Аркуш1!$B$5:$I$5</c:f>
              <c:numCache>
                <c:formatCode>General</c:formatCode>
                <c:ptCount val="8"/>
                <c:pt idx="0">
                  <c:v>7.9</c:v>
                </c:pt>
                <c:pt idx="1">
                  <c:v>8.3000000000000007</c:v>
                </c:pt>
                <c:pt idx="2">
                  <c:v>8.1</c:v>
                </c:pt>
                <c:pt idx="3">
                  <c:v>7.3</c:v>
                </c:pt>
                <c:pt idx="4">
                  <c:v>9.5</c:v>
                </c:pt>
                <c:pt idx="5">
                  <c:v>9.6999999999999993</c:v>
                </c:pt>
                <c:pt idx="6">
                  <c:v>9</c:v>
                </c:pt>
                <c:pt idx="7">
                  <c:v>10.3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89-4394-8D96-4DD11AFC501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cylinder"/>
        <c:axId val="69316608"/>
        <c:axId val="69325952"/>
        <c:axId val="0"/>
      </c:bar3DChart>
      <c:catAx>
        <c:axId val="6931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325952"/>
        <c:crosses val="autoZero"/>
        <c:auto val="1"/>
        <c:lblAlgn val="ctr"/>
        <c:lblOffset val="100"/>
        <c:noMultiLvlLbl val="0"/>
      </c:catAx>
      <c:valAx>
        <c:axId val="693259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9316608"/>
        <c:crosses val="autoZero"/>
        <c:crossBetween val="between"/>
      </c:valAx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Аркуш1!$A$6</c:f>
              <c:strCache>
                <c:ptCount val="1"/>
                <c:pt idx="0">
                  <c:v>Англійська мова</c:v>
                </c:pt>
              </c:strCache>
            </c:strRef>
          </c:tx>
          <c:spPr>
            <a:solidFill>
              <a:srgbClr val="00B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00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0070C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0070C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FC0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FFC0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Аркуш1!$B$2:$I$2</c:f>
              <c:strCache>
                <c:ptCount val="8"/>
                <c:pt idx="0">
                  <c:v>8-А</c:v>
                </c:pt>
                <c:pt idx="1">
                  <c:v>8-Б</c:v>
                </c:pt>
                <c:pt idx="2">
                  <c:v>9-А</c:v>
                </c:pt>
                <c:pt idx="3">
                  <c:v>9-Б</c:v>
                </c:pt>
                <c:pt idx="4">
                  <c:v>10 ек</c:v>
                </c:pt>
                <c:pt idx="5">
                  <c:v>10 пр</c:v>
                </c:pt>
                <c:pt idx="6">
                  <c:v>11 ек </c:v>
                </c:pt>
                <c:pt idx="7">
                  <c:v>11 пр</c:v>
                </c:pt>
              </c:strCache>
            </c:strRef>
          </c:cat>
          <c:val>
            <c:numRef>
              <c:f>Аркуш1!$B$6:$I$6</c:f>
              <c:numCache>
                <c:formatCode>General</c:formatCode>
                <c:ptCount val="8"/>
                <c:pt idx="0">
                  <c:v>6.3</c:v>
                </c:pt>
                <c:pt idx="1">
                  <c:v>9.8000000000000007</c:v>
                </c:pt>
                <c:pt idx="2">
                  <c:v>7.8</c:v>
                </c:pt>
                <c:pt idx="3">
                  <c:v>7.8</c:v>
                </c:pt>
                <c:pt idx="4">
                  <c:v>7.5</c:v>
                </c:pt>
                <c:pt idx="5">
                  <c:v>7.2</c:v>
                </c:pt>
                <c:pt idx="6">
                  <c:v>9.1</c:v>
                </c:pt>
                <c:pt idx="7">
                  <c:v>9.1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A3-46B6-B2D5-FC7C0EA1DC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cylinder"/>
        <c:axId val="69351680"/>
        <c:axId val="69377408"/>
        <c:axId val="0"/>
      </c:bar3DChart>
      <c:catAx>
        <c:axId val="69351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377408"/>
        <c:crosses val="autoZero"/>
        <c:auto val="1"/>
        <c:lblAlgn val="ctr"/>
        <c:lblOffset val="100"/>
        <c:noMultiLvlLbl val="0"/>
      </c:catAx>
      <c:valAx>
        <c:axId val="6937740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9351680"/>
        <c:crosses val="autoZero"/>
        <c:crossBetween val="between"/>
      </c:valAx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Аркуш1!$A$9</c:f>
              <c:strCache>
                <c:ptCount val="1"/>
                <c:pt idx="0">
                  <c:v>Правознавство</c:v>
                </c:pt>
              </c:strCache>
            </c:strRef>
          </c:tx>
          <c:spPr>
            <a:solidFill>
              <a:srgbClr val="FF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5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B05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0070C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9BBB59">
                  <a:lumMod val="75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Аркуш1!$B$2:$I$2</c:f>
              <c:strCache>
                <c:ptCount val="8"/>
                <c:pt idx="0">
                  <c:v>8-А</c:v>
                </c:pt>
                <c:pt idx="1">
                  <c:v>8-Б</c:v>
                </c:pt>
                <c:pt idx="2">
                  <c:v>9-А</c:v>
                </c:pt>
                <c:pt idx="3">
                  <c:v>9-Б</c:v>
                </c:pt>
                <c:pt idx="4">
                  <c:v>10 ек</c:v>
                </c:pt>
                <c:pt idx="5">
                  <c:v>10 пр</c:v>
                </c:pt>
                <c:pt idx="6">
                  <c:v>11 ек </c:v>
                </c:pt>
                <c:pt idx="7">
                  <c:v>11 пр</c:v>
                </c:pt>
              </c:strCache>
            </c:strRef>
          </c:cat>
          <c:val>
            <c:numRef>
              <c:f>Аркуш1!$B$9:$I$9</c:f>
              <c:numCache>
                <c:formatCode>General</c:formatCode>
                <c:ptCount val="8"/>
                <c:pt idx="0">
                  <c:v>8.1</c:v>
                </c:pt>
                <c:pt idx="1">
                  <c:v>9.8000000000000007</c:v>
                </c:pt>
                <c:pt idx="2">
                  <c:v>8.3000000000000007</c:v>
                </c:pt>
                <c:pt idx="3">
                  <c:v>7.2</c:v>
                </c:pt>
                <c:pt idx="5">
                  <c:v>8.6</c:v>
                </c:pt>
                <c:pt idx="7">
                  <c:v>9.1999999999999993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DC-4E17-986E-86E769E744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cylinder"/>
        <c:axId val="69608192"/>
        <c:axId val="69612672"/>
        <c:axId val="0"/>
      </c:bar3DChart>
      <c:catAx>
        <c:axId val="6960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612672"/>
        <c:crosses val="autoZero"/>
        <c:auto val="1"/>
        <c:lblAlgn val="ctr"/>
        <c:lblOffset val="100"/>
        <c:noMultiLvlLbl val="0"/>
      </c:catAx>
      <c:valAx>
        <c:axId val="696126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9608192"/>
        <c:crosses val="autoZero"/>
        <c:crossBetween val="between"/>
      </c:valAx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Аркуш1!$A$10</c:f>
              <c:strCache>
                <c:ptCount val="1"/>
                <c:pt idx="0">
                  <c:v>Економіка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5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B05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C0504D">
                  <a:lumMod val="75000"/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FFFF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Аркуш1!$B$2:$I$2</c:f>
              <c:strCache>
                <c:ptCount val="8"/>
                <c:pt idx="0">
                  <c:v>8-А</c:v>
                </c:pt>
                <c:pt idx="1">
                  <c:v>8-Б</c:v>
                </c:pt>
                <c:pt idx="2">
                  <c:v>9-А</c:v>
                </c:pt>
                <c:pt idx="3">
                  <c:v>9-Б</c:v>
                </c:pt>
                <c:pt idx="4">
                  <c:v>10 ек</c:v>
                </c:pt>
                <c:pt idx="5">
                  <c:v>10 пр</c:v>
                </c:pt>
                <c:pt idx="6">
                  <c:v>11 ек </c:v>
                </c:pt>
                <c:pt idx="7">
                  <c:v>11 пр</c:v>
                </c:pt>
              </c:strCache>
            </c:strRef>
          </c:cat>
          <c:val>
            <c:numRef>
              <c:f>Аркуш1!$B$10:$I$10</c:f>
              <c:numCache>
                <c:formatCode>General</c:formatCode>
                <c:ptCount val="8"/>
                <c:pt idx="0">
                  <c:v>6.4</c:v>
                </c:pt>
                <c:pt idx="1">
                  <c:v>8</c:v>
                </c:pt>
                <c:pt idx="2">
                  <c:v>8.8000000000000007</c:v>
                </c:pt>
                <c:pt idx="3">
                  <c:v>9.4</c:v>
                </c:pt>
                <c:pt idx="4">
                  <c:v>8.9</c:v>
                </c:pt>
                <c:pt idx="6">
                  <c:v>9.8000000000000007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43-45B2-A4D5-30C682819B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cylinder"/>
        <c:axId val="69675264"/>
        <c:axId val="69692032"/>
        <c:axId val="0"/>
      </c:bar3DChart>
      <c:catAx>
        <c:axId val="69675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692032"/>
        <c:crosses val="autoZero"/>
        <c:auto val="1"/>
        <c:lblAlgn val="ctr"/>
        <c:lblOffset val="100"/>
        <c:noMultiLvlLbl val="0"/>
      </c:catAx>
      <c:valAx>
        <c:axId val="6969203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9675264"/>
        <c:crosses val="autoZero"/>
        <c:crossBetween val="between"/>
      </c:valAx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uk-UA" sz="2800" dirty="0">
                <a:solidFill>
                  <a:srgbClr val="0070C0"/>
                </a:solidFill>
              </a:rPr>
              <a:t>МАТЕМАТИЧНІ</a:t>
            </a:r>
            <a:r>
              <a:rPr lang="uk-UA" sz="2800" baseline="0" dirty="0">
                <a:solidFill>
                  <a:srgbClr val="0070C0"/>
                </a:solidFill>
              </a:rPr>
              <a:t> ДИСЦИПЛІНИ</a:t>
            </a:r>
            <a:endParaRPr lang="uk-UA" sz="2800" dirty="0">
              <a:solidFill>
                <a:srgbClr val="0070C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Аркуш1!$A$11</c:f>
              <c:strCache>
                <c:ptCount val="1"/>
                <c:pt idx="0">
                  <c:v>Математика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Аркуш1!$B$2:$I$2</c:f>
              <c:strCache>
                <c:ptCount val="8"/>
                <c:pt idx="0">
                  <c:v>8-А</c:v>
                </c:pt>
                <c:pt idx="1">
                  <c:v>8-Б</c:v>
                </c:pt>
                <c:pt idx="2">
                  <c:v>9-А</c:v>
                </c:pt>
                <c:pt idx="3">
                  <c:v>9-Б</c:v>
                </c:pt>
                <c:pt idx="4">
                  <c:v>10 ек</c:v>
                </c:pt>
                <c:pt idx="5">
                  <c:v>10 пр</c:v>
                </c:pt>
                <c:pt idx="6">
                  <c:v>11 ек </c:v>
                </c:pt>
                <c:pt idx="7">
                  <c:v>11 пр</c:v>
                </c:pt>
              </c:strCache>
            </c:strRef>
          </c:cat>
          <c:val>
            <c:numRef>
              <c:f>Аркуш1!$B$11:$I$11</c:f>
              <c:numCache>
                <c:formatCode>General</c:formatCode>
                <c:ptCount val="8"/>
                <c:pt idx="4">
                  <c:v>7.5</c:v>
                </c:pt>
                <c:pt idx="5">
                  <c:v>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6F-4133-ABAB-D54CB1A22B20}"/>
            </c:ext>
          </c:extLst>
        </c:ser>
        <c:ser>
          <c:idx val="1"/>
          <c:order val="1"/>
          <c:tx>
            <c:strRef>
              <c:f>Аркуш1!$A$12</c:f>
              <c:strCache>
                <c:ptCount val="1"/>
                <c:pt idx="0">
                  <c:v>Алгебра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Аркуш1!$B$2:$I$2</c:f>
              <c:strCache>
                <c:ptCount val="8"/>
                <c:pt idx="0">
                  <c:v>8-А</c:v>
                </c:pt>
                <c:pt idx="1">
                  <c:v>8-Б</c:v>
                </c:pt>
                <c:pt idx="2">
                  <c:v>9-А</c:v>
                </c:pt>
                <c:pt idx="3">
                  <c:v>9-Б</c:v>
                </c:pt>
                <c:pt idx="4">
                  <c:v>10 ек</c:v>
                </c:pt>
                <c:pt idx="5">
                  <c:v>10 пр</c:v>
                </c:pt>
                <c:pt idx="6">
                  <c:v>11 ек </c:v>
                </c:pt>
                <c:pt idx="7">
                  <c:v>11 пр</c:v>
                </c:pt>
              </c:strCache>
            </c:strRef>
          </c:cat>
          <c:val>
            <c:numRef>
              <c:f>Аркуш1!$B$12:$I$12</c:f>
              <c:numCache>
                <c:formatCode>General</c:formatCode>
                <c:ptCount val="8"/>
                <c:pt idx="0">
                  <c:v>6</c:v>
                </c:pt>
                <c:pt idx="1">
                  <c:v>7.2</c:v>
                </c:pt>
                <c:pt idx="2">
                  <c:v>6.3</c:v>
                </c:pt>
                <c:pt idx="3">
                  <c:v>6.6</c:v>
                </c:pt>
                <c:pt idx="6">
                  <c:v>7.6</c:v>
                </c:pt>
                <c:pt idx="7">
                  <c:v>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96F-4133-ABAB-D54CB1A22B20}"/>
            </c:ext>
          </c:extLst>
        </c:ser>
        <c:ser>
          <c:idx val="2"/>
          <c:order val="2"/>
          <c:tx>
            <c:strRef>
              <c:f>Аркуш1!$A$13</c:f>
              <c:strCache>
                <c:ptCount val="1"/>
                <c:pt idx="0">
                  <c:v>Геометрія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1"/>
              <c:layout>
                <c:manualLayout>
                  <c:x val="1.5585478484230218E-2"/>
                  <c:y val="1.1502345150055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9180317626919572E-3"/>
                  <c:y val="-9.5852876250464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41920184499934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8419201844999348E-2"/>
                  <c:y val="9.5852876250464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1252925205768478E-2"/>
                  <c:y val="7.66823010003719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Аркуш1!$B$2:$I$2</c:f>
              <c:strCache>
                <c:ptCount val="8"/>
                <c:pt idx="0">
                  <c:v>8-А</c:v>
                </c:pt>
                <c:pt idx="1">
                  <c:v>8-Б</c:v>
                </c:pt>
                <c:pt idx="2">
                  <c:v>9-А</c:v>
                </c:pt>
                <c:pt idx="3">
                  <c:v>9-Б</c:v>
                </c:pt>
                <c:pt idx="4">
                  <c:v>10 ек</c:v>
                </c:pt>
                <c:pt idx="5">
                  <c:v>10 пр</c:v>
                </c:pt>
                <c:pt idx="6">
                  <c:v>11 ек </c:v>
                </c:pt>
                <c:pt idx="7">
                  <c:v>11 пр</c:v>
                </c:pt>
              </c:strCache>
            </c:strRef>
          </c:cat>
          <c:val>
            <c:numRef>
              <c:f>Аркуш1!$B$13:$I$13</c:f>
              <c:numCache>
                <c:formatCode>General</c:formatCode>
                <c:ptCount val="8"/>
                <c:pt idx="0">
                  <c:v>6</c:v>
                </c:pt>
                <c:pt idx="1">
                  <c:v>7.2</c:v>
                </c:pt>
                <c:pt idx="2">
                  <c:v>6.2</c:v>
                </c:pt>
                <c:pt idx="3">
                  <c:v>6.2</c:v>
                </c:pt>
                <c:pt idx="6">
                  <c:v>7.4</c:v>
                </c:pt>
                <c:pt idx="7">
                  <c:v>7.3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96F-4133-ABAB-D54CB1A22B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cylinder"/>
        <c:axId val="74232192"/>
        <c:axId val="74233728"/>
        <c:axId val="0"/>
      </c:bar3DChart>
      <c:catAx>
        <c:axId val="74232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233728"/>
        <c:crosses val="autoZero"/>
        <c:auto val="1"/>
        <c:lblAlgn val="ctr"/>
        <c:lblOffset val="100"/>
        <c:noMultiLvlLbl val="0"/>
      </c:catAx>
      <c:valAx>
        <c:axId val="742337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4232192"/>
        <c:crosses val="autoZero"/>
        <c:crossBetween val="between"/>
      </c:valAx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Аркуш1!$A$7</c:f>
              <c:strCache>
                <c:ptCount val="1"/>
                <c:pt idx="0">
                  <c:v>Історія України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FF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00B05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00B05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C000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C000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Аркуш1!$B$2:$I$2</c:f>
              <c:strCache>
                <c:ptCount val="8"/>
                <c:pt idx="0">
                  <c:v>8-А</c:v>
                </c:pt>
                <c:pt idx="1">
                  <c:v>8-Б</c:v>
                </c:pt>
                <c:pt idx="2">
                  <c:v>9-А</c:v>
                </c:pt>
                <c:pt idx="3">
                  <c:v>9-Б</c:v>
                </c:pt>
                <c:pt idx="4">
                  <c:v>10 ек</c:v>
                </c:pt>
                <c:pt idx="5">
                  <c:v>10 пр</c:v>
                </c:pt>
                <c:pt idx="6">
                  <c:v>11 ек </c:v>
                </c:pt>
                <c:pt idx="7">
                  <c:v>11 пр</c:v>
                </c:pt>
              </c:strCache>
            </c:strRef>
          </c:cat>
          <c:val>
            <c:numRef>
              <c:f>Аркуш1!$B$7:$I$7</c:f>
              <c:numCache>
                <c:formatCode>General</c:formatCode>
                <c:ptCount val="8"/>
                <c:pt idx="0">
                  <c:v>6.2</c:v>
                </c:pt>
                <c:pt idx="1">
                  <c:v>9.5</c:v>
                </c:pt>
                <c:pt idx="2">
                  <c:v>6.8</c:v>
                </c:pt>
                <c:pt idx="3">
                  <c:v>6.4</c:v>
                </c:pt>
                <c:pt idx="4">
                  <c:v>9.1</c:v>
                </c:pt>
                <c:pt idx="5">
                  <c:v>8.3000000000000007</c:v>
                </c:pt>
                <c:pt idx="6">
                  <c:v>9.3000000000000007</c:v>
                </c:pt>
                <c:pt idx="7">
                  <c:v>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B1-42ED-B2DA-9687722CB0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cylinder"/>
        <c:axId val="76098944"/>
        <c:axId val="76141312"/>
        <c:axId val="0"/>
      </c:bar3DChart>
      <c:catAx>
        <c:axId val="7609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141312"/>
        <c:crosses val="autoZero"/>
        <c:auto val="1"/>
        <c:lblAlgn val="ctr"/>
        <c:lblOffset val="100"/>
        <c:noMultiLvlLbl val="0"/>
      </c:catAx>
      <c:valAx>
        <c:axId val="7614131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6098944"/>
        <c:crosses val="autoZero"/>
        <c:crossBetween val="between"/>
      </c:valAx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Аркуш1!$A$8</c:f>
              <c:strCache>
                <c:ptCount val="1"/>
                <c:pt idx="0">
                  <c:v>Всесвітня історія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206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00206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FF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rgbClr val="FFFF00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rgbClr val="8064A2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8064A2">
                  <a:alpha val="85000"/>
                </a:srgb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Аркуш1!$B$2:$I$2</c:f>
              <c:strCache>
                <c:ptCount val="8"/>
                <c:pt idx="0">
                  <c:v>8-А</c:v>
                </c:pt>
                <c:pt idx="1">
                  <c:v>8-Б</c:v>
                </c:pt>
                <c:pt idx="2">
                  <c:v>9-А</c:v>
                </c:pt>
                <c:pt idx="3">
                  <c:v>9-Б</c:v>
                </c:pt>
                <c:pt idx="4">
                  <c:v>10 ек</c:v>
                </c:pt>
                <c:pt idx="5">
                  <c:v>10 пр</c:v>
                </c:pt>
                <c:pt idx="6">
                  <c:v>11 ек </c:v>
                </c:pt>
                <c:pt idx="7">
                  <c:v>11 пр</c:v>
                </c:pt>
              </c:strCache>
            </c:strRef>
          </c:cat>
          <c:val>
            <c:numRef>
              <c:f>Аркуш1!$B$8:$I$8</c:f>
              <c:numCache>
                <c:formatCode>General</c:formatCode>
                <c:ptCount val="8"/>
                <c:pt idx="0">
                  <c:v>6.7</c:v>
                </c:pt>
                <c:pt idx="1">
                  <c:v>10.1</c:v>
                </c:pt>
                <c:pt idx="2">
                  <c:v>8.3000000000000007</c:v>
                </c:pt>
                <c:pt idx="3">
                  <c:v>6.8</c:v>
                </c:pt>
                <c:pt idx="4">
                  <c:v>9.1999999999999993</c:v>
                </c:pt>
                <c:pt idx="5">
                  <c:v>8.4</c:v>
                </c:pt>
                <c:pt idx="6">
                  <c:v>10</c:v>
                </c:pt>
                <c:pt idx="7">
                  <c:v>8.6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4C-49C0-908E-C3D5D43CB5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cylinder"/>
        <c:axId val="80471936"/>
        <c:axId val="80489472"/>
        <c:axId val="0"/>
      </c:bar3DChart>
      <c:catAx>
        <c:axId val="8047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489472"/>
        <c:crosses val="autoZero"/>
        <c:auto val="1"/>
        <c:lblAlgn val="ctr"/>
        <c:lblOffset val="100"/>
        <c:noMultiLvlLbl val="0"/>
      </c:catAx>
      <c:valAx>
        <c:axId val="804894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0471936"/>
        <c:crosses val="autoZero"/>
        <c:crossBetween val="between"/>
      </c:valAx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  <c:userShapes r:id="rId3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gif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gif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gif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gif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gif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gif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gif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gif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gif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gif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gif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gif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gif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gi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1.11813E-7</cdr:x>
      <cdr:y>0.00726</cdr:y>
    </cdr:from>
    <cdr:to>
      <cdr:x>0.13861</cdr:x>
      <cdr:y>0.21104</cdr:y>
    </cdr:to>
    <cdr:pic>
      <cdr:nvPicPr>
        <cdr:cNvPr id="2" name="Picture 6" descr="AG00013_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" y="44410"/>
          <a:ext cx="1239664" cy="124730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0.00438</cdr:x>
      <cdr:y>0.03227</cdr:y>
    </cdr:from>
    <cdr:to>
      <cdr:x>0.14268</cdr:x>
      <cdr:y>0.23605</cdr:y>
    </cdr:to>
    <cdr:pic>
      <cdr:nvPicPr>
        <cdr:cNvPr id="2" name="Picture 6" descr="AG00013_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9267" y="213759"/>
          <a:ext cx="1239664" cy="13500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0.01005</cdr:x>
      <cdr:y>0.03994</cdr:y>
    </cdr:from>
    <cdr:to>
      <cdr:x>0.14835</cdr:x>
      <cdr:y>0.24372</cdr:y>
    </cdr:to>
    <cdr:pic>
      <cdr:nvPicPr>
        <cdr:cNvPr id="2" name="Picture 6" descr="AG00013_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90067" y="264559"/>
          <a:ext cx="1239664" cy="13500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0.01199</cdr:x>
      <cdr:y>0.02392</cdr:y>
    </cdr:from>
    <cdr:to>
      <cdr:x>0.1503</cdr:x>
      <cdr:y>0.22994</cdr:y>
    </cdr:to>
    <cdr:pic>
      <cdr:nvPicPr>
        <cdr:cNvPr id="2" name="Picture 6" descr="AG00013_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07504" y="156741"/>
          <a:ext cx="1239664" cy="13500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0.00813</cdr:x>
      <cdr:y>0.01571</cdr:y>
    </cdr:from>
    <cdr:to>
      <cdr:x>0.14811</cdr:x>
      <cdr:y>0.22173</cdr:y>
    </cdr:to>
    <cdr:pic>
      <cdr:nvPicPr>
        <cdr:cNvPr id="2" name="Picture 6" descr="AG00013_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72008" y="102942"/>
          <a:ext cx="1239664" cy="13500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0.87805</cdr:x>
      <cdr:y>0.71429</cdr:y>
    </cdr:from>
    <cdr:to>
      <cdr:x>1</cdr:x>
      <cdr:y>0.98914</cdr:y>
    </cdr:to>
    <cdr:pic>
      <cdr:nvPicPr>
        <cdr:cNvPr id="2" name="Picture 10" descr="Человечек-1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7776864" y="4680520"/>
          <a:ext cx="1080120" cy="1801043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0.00567</cdr:x>
      <cdr:y>0.01492</cdr:y>
    </cdr:from>
    <cdr:to>
      <cdr:x>0.14401</cdr:x>
      <cdr:y>0.21871</cdr:y>
    </cdr:to>
    <cdr:pic>
      <cdr:nvPicPr>
        <cdr:cNvPr id="2" name="Picture 6" descr="AG00013_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0801" y="98867"/>
          <a:ext cx="1239664" cy="13500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0.01134</cdr:x>
      <cdr:y>0.02309</cdr:y>
    </cdr:from>
    <cdr:to>
      <cdr:x>0.14964</cdr:x>
      <cdr:y>0.23141</cdr:y>
    </cdr:to>
    <cdr:pic>
      <cdr:nvPicPr>
        <cdr:cNvPr id="2" name="Picture 6" descr="AG00013_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01601" y="149667"/>
          <a:ext cx="1239664" cy="13500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0.017</cdr:x>
      <cdr:y>0.03026</cdr:y>
    </cdr:from>
    <cdr:to>
      <cdr:x>0.1553</cdr:x>
      <cdr:y>0.23405</cdr:y>
    </cdr:to>
    <cdr:pic>
      <cdr:nvPicPr>
        <cdr:cNvPr id="2" name="Picture 6" descr="AG00013_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52401" y="200467"/>
          <a:ext cx="1239664" cy="13500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0.00133</cdr:x>
      <cdr:y>0.00884</cdr:y>
    </cdr:from>
    <cdr:to>
      <cdr:x>0.13964</cdr:x>
      <cdr:y>0.21347</cdr:y>
    </cdr:to>
    <cdr:pic>
      <cdr:nvPicPr>
        <cdr:cNvPr id="2" name="Picture 6" descr="AG00013_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1953" y="58316"/>
          <a:ext cx="1239664" cy="13500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0.007</cdr:x>
      <cdr:y>0.01665</cdr:y>
    </cdr:from>
    <cdr:to>
      <cdr:x>0.1453</cdr:x>
      <cdr:y>0.22268</cdr:y>
    </cdr:to>
    <cdr:pic>
      <cdr:nvPicPr>
        <cdr:cNvPr id="2" name="Picture 6" descr="AG00013_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62753" y="109116"/>
          <a:ext cx="1239664" cy="13500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0.1383</cdr:x>
      <cdr:y>0.20379</cdr:y>
    </cdr:to>
    <cdr:pic>
      <cdr:nvPicPr>
        <cdr:cNvPr id="2" name="Picture 6" descr="AG00013_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-116632"/>
          <a:ext cx="1239664" cy="13500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0.00567</cdr:x>
      <cdr:y>0.00767</cdr:y>
    </cdr:from>
    <cdr:to>
      <cdr:x>0.14397</cdr:x>
      <cdr:y>0.21145</cdr:y>
    </cdr:to>
    <cdr:pic>
      <cdr:nvPicPr>
        <cdr:cNvPr id="2" name="Picture 6" descr="AG00013_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0800" y="50800"/>
          <a:ext cx="1239664" cy="13500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0.01133</cdr:x>
      <cdr:y>0.0155</cdr:y>
    </cdr:from>
    <cdr:to>
      <cdr:x>0.14964</cdr:x>
      <cdr:y>0.22153</cdr:y>
    </cdr:to>
    <cdr:pic>
      <cdr:nvPicPr>
        <cdr:cNvPr id="2" name="Picture 6" descr="AG00013_"/>
        <cdr:cNvPicPr>
          <a:picLocks xmlns:a="http://schemas.openxmlformats.org/drawingml/2006/main" noChangeAspect="1" noChangeArrowheads="1" noCrop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101600" y="101600"/>
          <a:ext cx="1239664" cy="13500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8AD99-5BDA-4C0E-99D3-2E41DA5E377E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BA011-A3E2-4D27-84EE-C78FD92489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236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AB42-FC12-4857-AC40-99F3EAA6FAB8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764C-6639-4DBC-9CE2-B7BD8C238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AB42-FC12-4857-AC40-99F3EAA6FAB8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764C-6639-4DBC-9CE2-B7BD8C238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AB42-FC12-4857-AC40-99F3EAA6FAB8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764C-6639-4DBC-9CE2-B7BD8C238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Presentations\Shablons\FirstSeptember\FirstSeptemberM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3929067"/>
            <a:ext cx="5715040" cy="114300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5643578"/>
            <a:ext cx="4643470" cy="7810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9637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061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B24A273-67BB-4EB7-89CC-52B2E58A8DA7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28.09.2020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B6D0A38-60FC-4B64-B28A-90DE0E5DC557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598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8802"/>
            <a:ext cx="4038600" cy="45720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8802"/>
            <a:ext cx="4038600" cy="45720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1445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78592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500305"/>
            <a:ext cx="4040188" cy="40719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78592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00305"/>
            <a:ext cx="4041775" cy="40719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4377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ACBBBF2-5322-4F67-979D-904DE63C8206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28.09.2020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CBAF17-0428-4CB1-B3B3-28F8E070C1ED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409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DFE99F8-D716-4951-A0E3-C78F59E484A4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28.09.2020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B2E7B5D-5E96-4CFD-A45C-1200CB38C7C9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272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6B24E1B-C90B-4B34-BEF9-2060F82052D2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28.09.2020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90E3EA8-4B60-4693-AF3E-F491B11DDAFA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37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AB42-FC12-4857-AC40-99F3EAA6FAB8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764C-6639-4DBC-9CE2-B7BD8C238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73E7E66-E44F-466D-8C20-E66A0E6D23B8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28.09.2020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D316419-BD62-44FA-9B8F-70ADDF0337F1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36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95F2A2-75E7-42BF-BAFA-6755CD34013B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28.09.2020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BA019F1-D5D6-461B-BE4D-7443E8EB7CAA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0731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4314C5A-F8BE-464B-A706-A09B6BAAFBB6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28.09.2020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F9F6367-90E8-4AE8-8E23-3BC68B9E3267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32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AB42-FC12-4857-AC40-99F3EAA6FAB8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764C-6639-4DBC-9CE2-B7BD8C238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AB42-FC12-4857-AC40-99F3EAA6FAB8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764C-6639-4DBC-9CE2-B7BD8C238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AB42-FC12-4857-AC40-99F3EAA6FAB8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764C-6639-4DBC-9CE2-B7BD8C238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AB42-FC12-4857-AC40-99F3EAA6FAB8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764C-6639-4DBC-9CE2-B7BD8C238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AB42-FC12-4857-AC40-99F3EAA6FAB8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764C-6639-4DBC-9CE2-B7BD8C238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AB42-FC12-4857-AC40-99F3EAA6FAB8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764C-6639-4DBC-9CE2-B7BD8C238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6AB42-FC12-4857-AC40-99F3EAA6FAB8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6764C-6639-4DBC-9CE2-B7BD8C238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6AB42-FC12-4857-AC40-99F3EAA6FAB8}" type="datetimeFigureOut">
              <a:rPr lang="ru-RU" smtClean="0"/>
              <a:pPr/>
              <a:t>28.09.2020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6764C-6639-4DBC-9CE2-B7BD8C238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Presentations\Shablons\FirstSeptember\FirstSeptemberSlaid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643188" y="357188"/>
            <a:ext cx="6043612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785938"/>
            <a:ext cx="82296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0980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043608" y="1412776"/>
            <a:ext cx="669674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Georgia" pitchFamily="18" charset="0"/>
              </a:rPr>
              <a:t>	</a:t>
            </a:r>
            <a:r>
              <a:rPr lang="uk-UA" sz="2200" dirty="0" smtClean="0">
                <a:latin typeface="Georgia" pitchFamily="18" charset="0"/>
              </a:rPr>
              <a:t> </a:t>
            </a:r>
            <a:endParaRPr lang="ru-RU" sz="2200" dirty="0"/>
          </a:p>
        </p:txBody>
      </p:sp>
      <p:sp>
        <p:nvSpPr>
          <p:cNvPr id="2" name="Прямокутник 1"/>
          <p:cNvSpPr/>
          <p:nvPr/>
        </p:nvSpPr>
        <p:spPr>
          <a:xfrm>
            <a:off x="687636" y="1712858"/>
            <a:ext cx="756084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exa Script Heavy" pitchFamily="2" charset="-52"/>
                <a:ea typeface="+mj-ea"/>
                <a:cs typeface="+mj-cs"/>
              </a:rPr>
              <a:t>Моніторинг</a:t>
            </a:r>
            <a:r>
              <a:rPr kumimoji="0" lang="ru-RU" alt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exa Script Heavy" pitchFamily="2" charset="-52"/>
                <a:ea typeface="+mj-ea"/>
                <a:cs typeface="+mj-cs"/>
              </a:rPr>
              <a:t>  </a:t>
            </a:r>
            <a:r>
              <a:rPr kumimoji="0" lang="ru-RU" altLang="ru-RU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exa Script Heavy" pitchFamily="2" charset="-52"/>
                <a:ea typeface="+mj-ea"/>
                <a:cs typeface="+mj-cs"/>
              </a:rPr>
              <a:t>якості</a:t>
            </a:r>
            <a:r>
              <a:rPr kumimoji="0" lang="ru-RU" alt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exa Script Heavy" pitchFamily="2" charset="-52"/>
                <a:ea typeface="+mj-ea"/>
                <a:cs typeface="+mj-cs"/>
              </a:rPr>
              <a:t>  </a:t>
            </a:r>
            <a:r>
              <a:rPr kumimoji="0" lang="ru-RU" altLang="ru-RU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exa Script Heavy" pitchFamily="2" charset="-52"/>
                <a:ea typeface="+mj-ea"/>
                <a:cs typeface="+mj-cs"/>
              </a:rPr>
              <a:t>освіти</a:t>
            </a:r>
            <a:endParaRPr kumimoji="0" lang="ru-RU" altLang="ru-RU" sz="4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exa Script Heavy" pitchFamily="2" charset="-52"/>
              <a:ea typeface="+mj-ea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(</a:t>
            </a:r>
            <a:r>
              <a:rPr kumimoji="0" lang="ru-RU" alt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exa Script Heavy" pitchFamily="2" charset="-52"/>
                <a:ea typeface="+mj-ea"/>
                <a:cs typeface="+mj-cs"/>
              </a:rPr>
              <a:t>по предметах</a:t>
            </a:r>
            <a:r>
              <a:rPr kumimoji="0" lang="ru-RU" alt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)  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pic>
        <p:nvPicPr>
          <p:cNvPr id="15" name="Picture 53" descr="3f3b7b0d28f958b79ab69d6d4a5ca3b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140" y="3464142"/>
            <a:ext cx="2451720" cy="122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60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043608" y="1412776"/>
            <a:ext cx="669674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Georgia" pitchFamily="18" charset="0"/>
              </a:rPr>
              <a:t>	</a:t>
            </a:r>
            <a:r>
              <a:rPr lang="uk-UA" sz="2200" dirty="0" smtClean="0">
                <a:latin typeface="Georgia" pitchFamily="18" charset="0"/>
              </a:rPr>
              <a:t> </a:t>
            </a:r>
            <a:endParaRPr lang="ru-RU" sz="2200" dirty="0"/>
          </a:p>
        </p:txBody>
      </p:sp>
      <p:graphicFrame>
        <p:nvGraphicFramePr>
          <p:cNvPr id="8" name="Диаграмма 2">
            <a:extLst>
              <a:ext uri="{FF2B5EF4-FFF2-40B4-BE49-F238E27FC236}">
                <a16:creationId xmlns="" xmlns:a16="http://schemas.microsoft.com/office/drawing/2014/main" id="{DE3A102C-73BD-44F5-969D-222C16062F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2488244"/>
              </p:ext>
            </p:extLst>
          </p:nvPr>
        </p:nvGraphicFramePr>
        <p:xfrm>
          <a:off x="0" y="188640"/>
          <a:ext cx="896347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959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043608" y="1412776"/>
            <a:ext cx="669674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Georgia" pitchFamily="18" charset="0"/>
              </a:rPr>
              <a:t>	</a:t>
            </a:r>
            <a:r>
              <a:rPr lang="uk-UA" sz="2200" dirty="0" smtClean="0">
                <a:latin typeface="Georgia" pitchFamily="18" charset="0"/>
              </a:rPr>
              <a:t> </a:t>
            </a:r>
            <a:endParaRPr lang="ru-RU" sz="2200" dirty="0"/>
          </a:p>
        </p:txBody>
      </p:sp>
      <p:graphicFrame>
        <p:nvGraphicFramePr>
          <p:cNvPr id="8" name="Диаграмма 2">
            <a:extLst>
              <a:ext uri="{FF2B5EF4-FFF2-40B4-BE49-F238E27FC236}">
                <a16:creationId xmlns="" xmlns:a16="http://schemas.microsoft.com/office/drawing/2014/main" id="{72B365D3-D92E-4DD7-ACD3-D98AFCCC43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1694572"/>
              </p:ext>
            </p:extLst>
          </p:nvPr>
        </p:nvGraphicFramePr>
        <p:xfrm>
          <a:off x="0" y="116632"/>
          <a:ext cx="8963472" cy="6624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5860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043608" y="1412776"/>
            <a:ext cx="669674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Georgia" pitchFamily="18" charset="0"/>
              </a:rPr>
              <a:t>	</a:t>
            </a:r>
            <a:r>
              <a:rPr lang="uk-UA" sz="2200" dirty="0" smtClean="0">
                <a:latin typeface="Georgia" pitchFamily="18" charset="0"/>
              </a:rPr>
              <a:t> </a:t>
            </a:r>
            <a:endParaRPr lang="ru-RU" sz="2200" dirty="0"/>
          </a:p>
        </p:txBody>
      </p:sp>
      <p:graphicFrame>
        <p:nvGraphicFramePr>
          <p:cNvPr id="8" name="Диаграмма 2">
            <a:extLst>
              <a:ext uri="{FF2B5EF4-FFF2-40B4-BE49-F238E27FC236}">
                <a16:creationId xmlns="" xmlns:a16="http://schemas.microsoft.com/office/drawing/2014/main" id="{54EFD4AD-CE7B-42ED-91E6-F581275AC1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2277587"/>
              </p:ext>
            </p:extLst>
          </p:nvPr>
        </p:nvGraphicFramePr>
        <p:xfrm>
          <a:off x="0" y="116632"/>
          <a:ext cx="8963472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886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043608" y="1412776"/>
            <a:ext cx="669674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Georgia" pitchFamily="18" charset="0"/>
              </a:rPr>
              <a:t>	</a:t>
            </a:r>
            <a:r>
              <a:rPr lang="uk-UA" sz="2200" dirty="0" smtClean="0">
                <a:latin typeface="Georgia" pitchFamily="18" charset="0"/>
              </a:rPr>
              <a:t> </a:t>
            </a:r>
            <a:endParaRPr lang="ru-RU" sz="2200" dirty="0"/>
          </a:p>
        </p:txBody>
      </p:sp>
      <p:graphicFrame>
        <p:nvGraphicFramePr>
          <p:cNvPr id="8" name="Диаграмма 2">
            <a:extLst>
              <a:ext uri="{FF2B5EF4-FFF2-40B4-BE49-F238E27FC236}">
                <a16:creationId xmlns="" xmlns:a16="http://schemas.microsoft.com/office/drawing/2014/main" id="{6D9CD12D-4B82-4691-860C-A6C1A98B6A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5931555"/>
              </p:ext>
            </p:extLst>
          </p:nvPr>
        </p:nvGraphicFramePr>
        <p:xfrm>
          <a:off x="0" y="188640"/>
          <a:ext cx="896347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485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043608" y="1412776"/>
            <a:ext cx="669674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Georgia" pitchFamily="18" charset="0"/>
              </a:rPr>
              <a:t>	</a:t>
            </a:r>
            <a:r>
              <a:rPr lang="uk-UA" sz="2200" dirty="0" smtClean="0">
                <a:latin typeface="Georgia" pitchFamily="18" charset="0"/>
              </a:rPr>
              <a:t> </a:t>
            </a:r>
            <a:endParaRPr lang="ru-RU" sz="2200" dirty="0"/>
          </a:p>
        </p:txBody>
      </p:sp>
      <p:graphicFrame>
        <p:nvGraphicFramePr>
          <p:cNvPr id="8" name="Диаграмма 2">
            <a:extLst>
              <a:ext uri="{FF2B5EF4-FFF2-40B4-BE49-F238E27FC236}">
                <a16:creationId xmlns="" xmlns:a16="http://schemas.microsoft.com/office/drawing/2014/main" id="{63C70931-9F34-42B7-B1EC-A4339A7E83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0740349"/>
              </p:ext>
            </p:extLst>
          </p:nvPr>
        </p:nvGraphicFramePr>
        <p:xfrm>
          <a:off x="107504" y="188640"/>
          <a:ext cx="8855968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754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043608" y="1412776"/>
            <a:ext cx="669674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Georgia" pitchFamily="18" charset="0"/>
              </a:rPr>
              <a:t>	</a:t>
            </a:r>
            <a:r>
              <a:rPr lang="uk-UA" sz="2200" dirty="0" smtClean="0">
                <a:latin typeface="Georgia" pitchFamily="18" charset="0"/>
              </a:rPr>
              <a:t> </a:t>
            </a:r>
            <a:endParaRPr lang="ru-RU" sz="2200" dirty="0"/>
          </a:p>
        </p:txBody>
      </p:sp>
      <p:graphicFrame>
        <p:nvGraphicFramePr>
          <p:cNvPr id="8" name="Диаграмма 2">
            <a:extLst>
              <a:ext uri="{FF2B5EF4-FFF2-40B4-BE49-F238E27FC236}">
                <a16:creationId xmlns="" xmlns:a16="http://schemas.microsoft.com/office/drawing/2014/main" id="{7037D8D4-D2BF-4A97-8DF2-99A6D606BD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3199260"/>
              </p:ext>
            </p:extLst>
          </p:nvPr>
        </p:nvGraphicFramePr>
        <p:xfrm>
          <a:off x="107504" y="188640"/>
          <a:ext cx="8856984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9778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043608" y="1412776"/>
            <a:ext cx="669674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Georgia" pitchFamily="18" charset="0"/>
              </a:rPr>
              <a:t>	</a:t>
            </a:r>
            <a:r>
              <a:rPr lang="uk-UA" sz="2200" dirty="0" smtClean="0">
                <a:latin typeface="Georgia" pitchFamily="18" charset="0"/>
              </a:rPr>
              <a:t> </a:t>
            </a:r>
            <a:endParaRPr lang="ru-RU" sz="2200" dirty="0"/>
          </a:p>
        </p:txBody>
      </p:sp>
      <p:graphicFrame>
        <p:nvGraphicFramePr>
          <p:cNvPr id="9" name="Диаграмма 2">
            <a:extLst>
              <a:ext uri="{FF2B5EF4-FFF2-40B4-BE49-F238E27FC236}">
                <a16:creationId xmlns="" xmlns:a16="http://schemas.microsoft.com/office/drawing/2014/main" id="{33C1EF47-F02D-4494-9018-8543C415FA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0490146"/>
              </p:ext>
            </p:extLst>
          </p:nvPr>
        </p:nvGraphicFramePr>
        <p:xfrm>
          <a:off x="19968" y="116632"/>
          <a:ext cx="8943504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94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043608" y="1412776"/>
            <a:ext cx="669674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Georgia" pitchFamily="18" charset="0"/>
              </a:rPr>
              <a:t>	</a:t>
            </a:r>
            <a:r>
              <a:rPr lang="uk-UA" sz="2200" dirty="0" smtClean="0">
                <a:latin typeface="Georgia" pitchFamily="18" charset="0"/>
              </a:rPr>
              <a:t> </a:t>
            </a:r>
            <a:endParaRPr lang="ru-RU" sz="2200" dirty="0"/>
          </a:p>
        </p:txBody>
      </p:sp>
      <p:graphicFrame>
        <p:nvGraphicFramePr>
          <p:cNvPr id="8" name="Диаграмма 2">
            <a:extLst>
              <a:ext uri="{FF2B5EF4-FFF2-40B4-BE49-F238E27FC236}">
                <a16:creationId xmlns="" xmlns:a16="http://schemas.microsoft.com/office/drawing/2014/main" id="{47F1D356-5497-4037-9A4D-18F9DBC97F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5007701"/>
              </p:ext>
            </p:extLst>
          </p:nvPr>
        </p:nvGraphicFramePr>
        <p:xfrm>
          <a:off x="2332" y="116632"/>
          <a:ext cx="8961140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16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043608" y="1412776"/>
            <a:ext cx="669674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Georgia" pitchFamily="18" charset="0"/>
              </a:rPr>
              <a:t>	</a:t>
            </a:r>
            <a:r>
              <a:rPr lang="uk-UA" sz="2200" dirty="0" smtClean="0">
                <a:latin typeface="Georgia" pitchFamily="18" charset="0"/>
              </a:rPr>
              <a:t> </a:t>
            </a:r>
            <a:endParaRPr lang="ru-RU" sz="2200" dirty="0"/>
          </a:p>
        </p:txBody>
      </p:sp>
      <p:graphicFrame>
        <p:nvGraphicFramePr>
          <p:cNvPr id="8" name="Диаграмма 2">
            <a:extLst>
              <a:ext uri="{FF2B5EF4-FFF2-40B4-BE49-F238E27FC236}">
                <a16:creationId xmlns="" xmlns:a16="http://schemas.microsoft.com/office/drawing/2014/main" id="{63C28796-6465-4C0A-8FCA-183E06A125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3181665"/>
              </p:ext>
            </p:extLst>
          </p:nvPr>
        </p:nvGraphicFramePr>
        <p:xfrm>
          <a:off x="0" y="260648"/>
          <a:ext cx="8963472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538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043608" y="1412776"/>
            <a:ext cx="669674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Georgia" pitchFamily="18" charset="0"/>
              </a:rPr>
              <a:t>	</a:t>
            </a:r>
            <a:r>
              <a:rPr lang="uk-UA" sz="2200" dirty="0" smtClean="0">
                <a:latin typeface="Georgia" pitchFamily="18" charset="0"/>
              </a:rPr>
              <a:t> </a:t>
            </a:r>
            <a:endParaRPr lang="ru-RU" sz="2200" dirty="0"/>
          </a:p>
        </p:txBody>
      </p:sp>
      <p:graphicFrame>
        <p:nvGraphicFramePr>
          <p:cNvPr id="8" name="Диаграмма 2">
            <a:extLst>
              <a:ext uri="{FF2B5EF4-FFF2-40B4-BE49-F238E27FC236}">
                <a16:creationId xmlns="" xmlns:a16="http://schemas.microsoft.com/office/drawing/2014/main" id="{AE8F6052-332F-4C4C-83CC-520482F0D8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504240"/>
              </p:ext>
            </p:extLst>
          </p:nvPr>
        </p:nvGraphicFramePr>
        <p:xfrm>
          <a:off x="0" y="116632"/>
          <a:ext cx="8963472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062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043608" y="1412776"/>
            <a:ext cx="669674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Georgia" pitchFamily="18" charset="0"/>
              </a:rPr>
              <a:t>	</a:t>
            </a:r>
            <a:r>
              <a:rPr lang="uk-UA" sz="2200" dirty="0" smtClean="0">
                <a:latin typeface="Georgia" pitchFamily="18" charset="0"/>
              </a:rPr>
              <a:t> </a:t>
            </a:r>
            <a:endParaRPr lang="ru-RU" sz="2200" dirty="0"/>
          </a:p>
        </p:txBody>
      </p:sp>
      <p:graphicFrame>
        <p:nvGraphicFramePr>
          <p:cNvPr id="8" name="Диаграмма 2">
            <a:extLst>
              <a:ext uri="{FF2B5EF4-FFF2-40B4-BE49-F238E27FC236}">
                <a16:creationId xmlns="" xmlns:a16="http://schemas.microsoft.com/office/drawing/2014/main" id="{4E561638-3DC3-4430-938B-0C0F99B4B0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3621808"/>
              </p:ext>
            </p:extLst>
          </p:nvPr>
        </p:nvGraphicFramePr>
        <p:xfrm>
          <a:off x="0" y="130324"/>
          <a:ext cx="8963472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4973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043608" y="1412776"/>
            <a:ext cx="669674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Georgia" pitchFamily="18" charset="0"/>
              </a:rPr>
              <a:t>	</a:t>
            </a:r>
            <a:r>
              <a:rPr lang="uk-UA" sz="2200" dirty="0" smtClean="0">
                <a:latin typeface="Georgia" pitchFamily="18" charset="0"/>
              </a:rPr>
              <a:t> </a:t>
            </a:r>
            <a:endParaRPr lang="ru-RU" sz="2200" dirty="0"/>
          </a:p>
        </p:txBody>
      </p:sp>
      <p:graphicFrame>
        <p:nvGraphicFramePr>
          <p:cNvPr id="8" name="Диаграмма 2">
            <a:extLst>
              <a:ext uri="{FF2B5EF4-FFF2-40B4-BE49-F238E27FC236}">
                <a16:creationId xmlns="" xmlns:a16="http://schemas.microsoft.com/office/drawing/2014/main" id="{89D6D6B4-228B-4DFC-93E9-D6DC412BCD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5728070"/>
              </p:ext>
            </p:extLst>
          </p:nvPr>
        </p:nvGraphicFramePr>
        <p:xfrm>
          <a:off x="0" y="188640"/>
          <a:ext cx="896347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0948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043608" y="1412776"/>
            <a:ext cx="669674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Georgia" pitchFamily="18" charset="0"/>
              </a:rPr>
              <a:t>	</a:t>
            </a:r>
            <a:r>
              <a:rPr lang="uk-UA" sz="2200" dirty="0" smtClean="0">
                <a:latin typeface="Georgia" pitchFamily="18" charset="0"/>
              </a:rPr>
              <a:t> </a:t>
            </a:r>
            <a:endParaRPr lang="ru-RU" sz="2200" dirty="0"/>
          </a:p>
        </p:txBody>
      </p:sp>
      <p:graphicFrame>
        <p:nvGraphicFramePr>
          <p:cNvPr id="8" name="Диаграмма 2">
            <a:extLst>
              <a:ext uri="{FF2B5EF4-FFF2-40B4-BE49-F238E27FC236}">
                <a16:creationId xmlns="" xmlns:a16="http://schemas.microsoft.com/office/drawing/2014/main" id="{633E95E4-1F97-45A4-AE49-00BF492AB8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0022470"/>
              </p:ext>
            </p:extLst>
          </p:nvPr>
        </p:nvGraphicFramePr>
        <p:xfrm>
          <a:off x="0" y="116632"/>
          <a:ext cx="8963472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871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2" descr="http://pedsovet.su/_ld/301/82694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144000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043608" y="1412776"/>
            <a:ext cx="669674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 smtClean="0">
                <a:latin typeface="Georgia" pitchFamily="18" charset="0"/>
              </a:rPr>
              <a:t>	</a:t>
            </a:r>
            <a:r>
              <a:rPr lang="uk-UA" sz="2200" dirty="0" smtClean="0">
                <a:latin typeface="Georgia" pitchFamily="18" charset="0"/>
              </a:rPr>
              <a:t> </a:t>
            </a:r>
            <a:endParaRPr lang="ru-RU" sz="2200" dirty="0"/>
          </a:p>
        </p:txBody>
      </p:sp>
      <p:graphicFrame>
        <p:nvGraphicFramePr>
          <p:cNvPr id="8" name="Диаграмма 3">
            <a:extLst>
              <a:ext uri="{FF2B5EF4-FFF2-40B4-BE49-F238E27FC236}">
                <a16:creationId xmlns="" xmlns:a16="http://schemas.microsoft.com/office/drawing/2014/main" id="{F0E80C8F-FCE2-4E6A-8CE9-0AED59B63D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7472167"/>
              </p:ext>
            </p:extLst>
          </p:nvPr>
        </p:nvGraphicFramePr>
        <p:xfrm>
          <a:off x="0" y="116632"/>
          <a:ext cx="8963472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915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-September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Стандартна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36</Words>
  <Application>Microsoft Office PowerPoint</Application>
  <PresentationFormat>Экран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1-September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admin</cp:lastModifiedBy>
  <cp:revision>111</cp:revision>
  <dcterms:created xsi:type="dcterms:W3CDTF">2013-01-07T21:26:49Z</dcterms:created>
  <dcterms:modified xsi:type="dcterms:W3CDTF">2020-09-28T13:10:23Z</dcterms:modified>
</cp:coreProperties>
</file>